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343" autoAdjust="0"/>
  </p:normalViewPr>
  <p:slideViewPr>
    <p:cSldViewPr snapToGrid="0">
      <p:cViewPr>
        <p:scale>
          <a:sx n="83" d="100"/>
          <a:sy n="83" d="100"/>
        </p:scale>
        <p:origin x="-86" y="-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8B571D-4FF1-479C-A867-D11446FD4E75}" type="doc">
      <dgm:prSet loTypeId="urn:microsoft.com/office/officeart/2005/8/layout/lProcess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FDFEFE94-FF96-4EA4-84D3-0CF3072925FC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1. </a:t>
          </a:r>
        </a:p>
      </dgm:t>
    </dgm:pt>
    <dgm:pt modelId="{AC5F21F1-B462-4F84-B511-FBAF7C8C5FD4}" type="parTrans" cxnId="{D57CAE97-2C6E-41E0-8DB1-58988120393B}">
      <dgm:prSet/>
      <dgm:spPr/>
      <dgm:t>
        <a:bodyPr/>
        <a:lstStyle/>
        <a:p>
          <a:endParaRPr lang="fi-FI"/>
        </a:p>
      </dgm:t>
    </dgm:pt>
    <dgm:pt modelId="{8E7F5AF1-B11E-45C8-B6AF-2338B721C9F9}" type="sibTrans" cxnId="{D57CAE97-2C6E-41E0-8DB1-58988120393B}">
      <dgm:prSet/>
      <dgm:spPr/>
      <dgm:t>
        <a:bodyPr/>
        <a:lstStyle/>
        <a:p>
          <a:endParaRPr lang="fi-FI"/>
        </a:p>
      </dgm:t>
    </dgm:pt>
    <dgm:pt modelId="{3726D6B0-BDE5-4F8D-B15D-98C90FAE4315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2.</a:t>
          </a:r>
        </a:p>
      </dgm:t>
    </dgm:pt>
    <dgm:pt modelId="{1E19CA09-6FD8-460A-9473-A617E0B73D3D}" type="parTrans" cxnId="{0E3E6737-4AC8-4868-9D4E-272D6605B984}">
      <dgm:prSet/>
      <dgm:spPr/>
      <dgm:t>
        <a:bodyPr/>
        <a:lstStyle/>
        <a:p>
          <a:endParaRPr lang="fi-FI"/>
        </a:p>
      </dgm:t>
    </dgm:pt>
    <dgm:pt modelId="{90B264BF-FDAA-494F-A31E-D6A6EC0C49BD}" type="sibTrans" cxnId="{0E3E6737-4AC8-4868-9D4E-272D6605B984}">
      <dgm:prSet/>
      <dgm:spPr/>
      <dgm:t>
        <a:bodyPr/>
        <a:lstStyle/>
        <a:p>
          <a:endParaRPr lang="fi-FI"/>
        </a:p>
      </dgm:t>
    </dgm:pt>
    <dgm:pt modelId="{37431E41-EB4E-4B3C-B57B-8CD4361EBC6E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3. </a:t>
          </a:r>
        </a:p>
      </dgm:t>
    </dgm:pt>
    <dgm:pt modelId="{E75F7B4A-9A38-4663-9C1A-4CEBE2097598}" type="parTrans" cxnId="{4E0D5ADD-1B06-4B4E-9ED3-C24F0305A2F9}">
      <dgm:prSet/>
      <dgm:spPr/>
      <dgm:t>
        <a:bodyPr/>
        <a:lstStyle/>
        <a:p>
          <a:endParaRPr lang="fi-FI"/>
        </a:p>
      </dgm:t>
    </dgm:pt>
    <dgm:pt modelId="{0741D363-A4ED-4B28-88CC-F94B7C240AD5}" type="sibTrans" cxnId="{4E0D5ADD-1B06-4B4E-9ED3-C24F0305A2F9}">
      <dgm:prSet/>
      <dgm:spPr/>
      <dgm:t>
        <a:bodyPr/>
        <a:lstStyle/>
        <a:p>
          <a:endParaRPr lang="fi-FI"/>
        </a:p>
      </dgm:t>
    </dgm:pt>
    <dgm:pt modelId="{C603A774-0358-4082-99C3-3258007D56F3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fi-FI" sz="1800" dirty="0" smtClean="0"/>
            <a:t> 4. </a:t>
          </a:r>
        </a:p>
      </dgm:t>
    </dgm:pt>
    <dgm:pt modelId="{B21C0339-7097-4C2B-ABFB-5C127D35110F}" type="parTrans" cxnId="{EA16EEA5-E7C4-4658-986E-043B2C2AA148}">
      <dgm:prSet/>
      <dgm:spPr/>
      <dgm:t>
        <a:bodyPr/>
        <a:lstStyle/>
        <a:p>
          <a:endParaRPr lang="fi-FI"/>
        </a:p>
      </dgm:t>
    </dgm:pt>
    <dgm:pt modelId="{DDC2A928-F7AC-41F9-A076-78E73BD58C7F}" type="sibTrans" cxnId="{EA16EEA5-E7C4-4658-986E-043B2C2AA148}">
      <dgm:prSet/>
      <dgm:spPr/>
      <dgm:t>
        <a:bodyPr/>
        <a:lstStyle/>
        <a:p>
          <a:endParaRPr lang="fi-FI"/>
        </a:p>
      </dgm:t>
    </dgm:pt>
    <dgm:pt modelId="{0908B8E0-A3B7-4675-BA93-61FD11EC3C0D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5. </a:t>
          </a:r>
        </a:p>
      </dgm:t>
    </dgm:pt>
    <dgm:pt modelId="{3C561448-88C6-4C59-A5A3-2990C68422B6}" type="parTrans" cxnId="{30D872D7-34A1-477F-AF99-8E527F2905D1}">
      <dgm:prSet/>
      <dgm:spPr/>
      <dgm:t>
        <a:bodyPr/>
        <a:lstStyle/>
        <a:p>
          <a:endParaRPr lang="fi-FI"/>
        </a:p>
      </dgm:t>
    </dgm:pt>
    <dgm:pt modelId="{2918845E-E8AC-490D-AC1A-2593E815E18C}" type="sibTrans" cxnId="{30D872D7-34A1-477F-AF99-8E527F2905D1}">
      <dgm:prSet/>
      <dgm:spPr/>
      <dgm:t>
        <a:bodyPr/>
        <a:lstStyle/>
        <a:p>
          <a:endParaRPr lang="fi-FI"/>
        </a:p>
      </dgm:t>
    </dgm:pt>
    <dgm:pt modelId="{A053E804-49CA-4689-9B31-449D48122C05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6. </a:t>
          </a:r>
        </a:p>
      </dgm:t>
    </dgm:pt>
    <dgm:pt modelId="{615CB74F-C391-481A-B29F-457C510E033D}" type="parTrans" cxnId="{D1F773E9-1BD9-4D47-A82B-BE462CB5FFE8}">
      <dgm:prSet/>
      <dgm:spPr/>
      <dgm:t>
        <a:bodyPr/>
        <a:lstStyle/>
        <a:p>
          <a:endParaRPr lang="fi-FI"/>
        </a:p>
      </dgm:t>
    </dgm:pt>
    <dgm:pt modelId="{1E264081-85C8-4BB4-84E9-96BC1D171923}" type="sibTrans" cxnId="{D1F773E9-1BD9-4D47-A82B-BE462CB5FFE8}">
      <dgm:prSet/>
      <dgm:spPr/>
      <dgm:t>
        <a:bodyPr/>
        <a:lstStyle/>
        <a:p>
          <a:endParaRPr lang="fi-FI"/>
        </a:p>
      </dgm:t>
    </dgm:pt>
    <dgm:pt modelId="{89558237-4897-41DB-A21C-F2496DD6C7E0}">
      <dgm:prSet custT="1"/>
      <dgm:spPr/>
      <dgm:t>
        <a:bodyPr/>
        <a:lstStyle/>
        <a:p>
          <a:r>
            <a:rPr lang="ru-RU" sz="1800" dirty="0" smtClean="0"/>
            <a:t>Подготовка к разработке нового руководства</a:t>
          </a:r>
          <a:endParaRPr lang="en-US" sz="1800" dirty="0" smtClean="0"/>
        </a:p>
      </dgm:t>
    </dgm:pt>
    <dgm:pt modelId="{1FDB358A-A39E-4CFB-89FA-B6E7B342EC7E}" type="parTrans" cxnId="{49671954-B349-475E-8E10-E643308C8460}">
      <dgm:prSet/>
      <dgm:spPr/>
      <dgm:t>
        <a:bodyPr/>
        <a:lstStyle/>
        <a:p>
          <a:endParaRPr lang="fi-FI"/>
        </a:p>
      </dgm:t>
    </dgm:pt>
    <dgm:pt modelId="{80E7E34F-79E5-4A76-BD9E-C2B1FA63DB46}" type="sibTrans" cxnId="{49671954-B349-475E-8E10-E643308C8460}">
      <dgm:prSet/>
      <dgm:spPr/>
      <dgm:t>
        <a:bodyPr/>
        <a:lstStyle/>
        <a:p>
          <a:endParaRPr lang="fi-FI"/>
        </a:p>
      </dgm:t>
    </dgm:pt>
    <dgm:pt modelId="{1E6545BB-4F8A-4C78-864D-1F8F161B5481}">
      <dgm:prSet custT="1"/>
      <dgm:spPr/>
      <dgm:t>
        <a:bodyPr/>
        <a:lstStyle/>
        <a:p>
          <a:r>
            <a:rPr lang="ru-RU" sz="1800" dirty="0" smtClean="0"/>
            <a:t>Подготовка процесса разработки нового руководства</a:t>
          </a:r>
          <a:r>
            <a:rPr lang="en-US" sz="1800" dirty="0" smtClean="0"/>
            <a:t> </a:t>
          </a:r>
        </a:p>
      </dgm:t>
    </dgm:pt>
    <dgm:pt modelId="{D1085B8C-15B5-48F5-BC19-A5D90DE553B2}" type="parTrans" cxnId="{F308B08D-10DE-4278-9512-E24F49AA586A}">
      <dgm:prSet/>
      <dgm:spPr/>
      <dgm:t>
        <a:bodyPr/>
        <a:lstStyle/>
        <a:p>
          <a:endParaRPr lang="fi-FI"/>
        </a:p>
      </dgm:t>
    </dgm:pt>
    <dgm:pt modelId="{DF6B8BCA-5701-4963-A90F-B1C2A4BCBDB8}" type="sibTrans" cxnId="{F308B08D-10DE-4278-9512-E24F49AA586A}">
      <dgm:prSet/>
      <dgm:spPr/>
      <dgm:t>
        <a:bodyPr/>
        <a:lstStyle/>
        <a:p>
          <a:endParaRPr lang="fi-FI"/>
        </a:p>
      </dgm:t>
    </dgm:pt>
    <dgm:pt modelId="{2376840C-79A8-465D-A3CF-F836D78033E1}">
      <dgm:prSet custT="1"/>
      <dgm:spPr>
        <a:solidFill>
          <a:srgbClr val="FFFF00"/>
        </a:solidFill>
      </dgm:spPr>
      <dgm:t>
        <a:bodyPr/>
        <a:lstStyle/>
        <a:p>
          <a:r>
            <a:rPr lang="ru-RU" sz="1800" dirty="0" smtClean="0"/>
            <a:t>Поиск и оценка доказательств</a:t>
          </a:r>
          <a:endParaRPr lang="en-US" sz="1800" dirty="0" smtClean="0"/>
        </a:p>
      </dgm:t>
    </dgm:pt>
    <dgm:pt modelId="{7E83EB22-437A-4612-A860-2A2A082CA0FB}" type="parTrans" cxnId="{9A45BC9B-7B34-40DC-A9B4-A06B0E0F8FE7}">
      <dgm:prSet/>
      <dgm:spPr/>
      <dgm:t>
        <a:bodyPr/>
        <a:lstStyle/>
        <a:p>
          <a:endParaRPr lang="fi-FI"/>
        </a:p>
      </dgm:t>
    </dgm:pt>
    <dgm:pt modelId="{A7BBCD87-303F-4046-B72E-ADF6BDFF5911}" type="sibTrans" cxnId="{9A45BC9B-7B34-40DC-A9B4-A06B0E0F8FE7}">
      <dgm:prSet/>
      <dgm:spPr/>
      <dgm:t>
        <a:bodyPr/>
        <a:lstStyle/>
        <a:p>
          <a:endParaRPr lang="fi-FI"/>
        </a:p>
      </dgm:t>
    </dgm:pt>
    <dgm:pt modelId="{8CDEE9E3-B5A0-4622-B845-9AD2CA4FCD80}">
      <dgm:prSet custT="1"/>
      <dgm:spPr>
        <a:solidFill>
          <a:srgbClr val="FFFF00"/>
        </a:solidFill>
      </dgm:spPr>
      <dgm:t>
        <a:bodyPr/>
        <a:lstStyle/>
        <a:p>
          <a:r>
            <a:rPr lang="ru-RU" sz="1800" dirty="0" smtClean="0"/>
            <a:t>Написание руководства</a:t>
          </a:r>
          <a:endParaRPr lang="fi-FI" sz="1800" dirty="0" smtClean="0"/>
        </a:p>
      </dgm:t>
    </dgm:pt>
    <dgm:pt modelId="{2732BBAE-9F57-4B7F-8FEC-29EA13561F94}" type="parTrans" cxnId="{E593830A-F0E9-4C32-8651-D9CF803257D4}">
      <dgm:prSet/>
      <dgm:spPr/>
      <dgm:t>
        <a:bodyPr/>
        <a:lstStyle/>
        <a:p>
          <a:endParaRPr lang="fi-FI"/>
        </a:p>
      </dgm:t>
    </dgm:pt>
    <dgm:pt modelId="{2D72A8C7-56FC-4253-8130-6C1D507CEC5F}" type="sibTrans" cxnId="{E593830A-F0E9-4C32-8651-D9CF803257D4}">
      <dgm:prSet/>
      <dgm:spPr/>
      <dgm:t>
        <a:bodyPr/>
        <a:lstStyle/>
        <a:p>
          <a:endParaRPr lang="fi-FI"/>
        </a:p>
      </dgm:t>
    </dgm:pt>
    <dgm:pt modelId="{4171BA5E-E875-4F6C-B457-0402DF997769}">
      <dgm:prSet custT="1"/>
      <dgm:spPr/>
      <dgm:t>
        <a:bodyPr/>
        <a:lstStyle/>
        <a:p>
          <a:r>
            <a:rPr lang="ru-RU" sz="1800" dirty="0" smtClean="0"/>
            <a:t>Проведение внешней оценки руководства</a:t>
          </a:r>
          <a:endParaRPr lang="en-US" sz="1800" dirty="0" smtClean="0"/>
        </a:p>
      </dgm:t>
    </dgm:pt>
    <dgm:pt modelId="{B1CEE607-69E1-49E3-9A1C-A442D9313703}" type="parTrans" cxnId="{E88A575F-8DD7-4F41-BAAF-3E5023706712}">
      <dgm:prSet/>
      <dgm:spPr/>
      <dgm:t>
        <a:bodyPr/>
        <a:lstStyle/>
        <a:p>
          <a:endParaRPr lang="fi-FI"/>
        </a:p>
      </dgm:t>
    </dgm:pt>
    <dgm:pt modelId="{EA1922E8-39C2-4692-9999-968C1232F563}" type="sibTrans" cxnId="{E88A575F-8DD7-4F41-BAAF-3E5023706712}">
      <dgm:prSet/>
      <dgm:spPr/>
      <dgm:t>
        <a:bodyPr/>
        <a:lstStyle/>
        <a:p>
          <a:endParaRPr lang="fi-FI"/>
        </a:p>
      </dgm:t>
    </dgm:pt>
    <dgm:pt modelId="{E2810598-FA7B-4E40-BCD0-6F622C5A98CB}">
      <dgm:prSet custT="1"/>
      <dgm:spPr/>
      <dgm:t>
        <a:bodyPr/>
        <a:lstStyle/>
        <a:p>
          <a:r>
            <a:rPr lang="ru-RU" sz="1800" dirty="0" smtClean="0"/>
            <a:t>Утверждение и публикация руководства</a:t>
          </a:r>
          <a:endParaRPr lang="en-US" sz="1800" dirty="0" smtClean="0"/>
        </a:p>
      </dgm:t>
    </dgm:pt>
    <dgm:pt modelId="{824F4A58-2A1C-4636-A4B3-F78E7975FE5E}" type="parTrans" cxnId="{6971B9EE-CB73-4EAF-B3B5-B23DEC2FB757}">
      <dgm:prSet/>
      <dgm:spPr/>
      <dgm:t>
        <a:bodyPr/>
        <a:lstStyle/>
        <a:p>
          <a:endParaRPr lang="fi-FI"/>
        </a:p>
      </dgm:t>
    </dgm:pt>
    <dgm:pt modelId="{7F0E1937-2346-4910-8C3D-2D67E2D58176}" type="sibTrans" cxnId="{6971B9EE-CB73-4EAF-B3B5-B23DEC2FB757}">
      <dgm:prSet/>
      <dgm:spPr/>
      <dgm:t>
        <a:bodyPr/>
        <a:lstStyle/>
        <a:p>
          <a:endParaRPr lang="fi-FI"/>
        </a:p>
      </dgm:t>
    </dgm:pt>
    <dgm:pt modelId="{05E63D07-C318-4AE6-B5C6-A6B6CC81FB14}" type="pres">
      <dgm:prSet presAssocID="{FD8B571D-4FF1-479C-A867-D11446FD4E7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2F7BDFA-43FA-495D-BF5C-7AB30E0BA305}" type="pres">
      <dgm:prSet presAssocID="{FDFEFE94-FF96-4EA4-84D3-0CF3072925FC}" presName="compNode" presStyleCnt="0"/>
      <dgm:spPr/>
    </dgm:pt>
    <dgm:pt modelId="{A6A38B74-1FBE-41C3-8C2A-C33C464CE96B}" type="pres">
      <dgm:prSet presAssocID="{FDFEFE94-FF96-4EA4-84D3-0CF3072925FC}" presName="aNode" presStyleLbl="bgShp" presStyleIdx="0" presStyleCnt="6"/>
      <dgm:spPr/>
      <dgm:t>
        <a:bodyPr/>
        <a:lstStyle/>
        <a:p>
          <a:endParaRPr lang="fi-FI"/>
        </a:p>
      </dgm:t>
    </dgm:pt>
    <dgm:pt modelId="{A85720D7-2598-4155-868E-88336B9C3386}" type="pres">
      <dgm:prSet presAssocID="{FDFEFE94-FF96-4EA4-84D3-0CF3072925FC}" presName="textNode" presStyleLbl="bgShp" presStyleIdx="0" presStyleCnt="6"/>
      <dgm:spPr/>
      <dgm:t>
        <a:bodyPr/>
        <a:lstStyle/>
        <a:p>
          <a:endParaRPr lang="fi-FI"/>
        </a:p>
      </dgm:t>
    </dgm:pt>
    <dgm:pt modelId="{0B76CC47-2673-46CA-8FD8-837A29DA9570}" type="pres">
      <dgm:prSet presAssocID="{FDFEFE94-FF96-4EA4-84D3-0CF3072925FC}" presName="compChildNode" presStyleCnt="0"/>
      <dgm:spPr/>
    </dgm:pt>
    <dgm:pt modelId="{ED31DA8B-A435-4CDD-AD17-CB4AC09DE867}" type="pres">
      <dgm:prSet presAssocID="{FDFEFE94-FF96-4EA4-84D3-0CF3072925FC}" presName="theInnerList" presStyleCnt="0"/>
      <dgm:spPr/>
    </dgm:pt>
    <dgm:pt modelId="{958ECE26-E4A6-4416-A8A7-AC4B1483D16E}" type="pres">
      <dgm:prSet presAssocID="{89558237-4897-41DB-A21C-F2496DD6C7E0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B724C92-E172-4A8D-AC15-59052302B0C7}" type="pres">
      <dgm:prSet presAssocID="{FDFEFE94-FF96-4EA4-84D3-0CF3072925FC}" presName="aSpace" presStyleCnt="0"/>
      <dgm:spPr/>
    </dgm:pt>
    <dgm:pt modelId="{CDAC3374-6B92-4B47-8C93-DA077E34957A}" type="pres">
      <dgm:prSet presAssocID="{3726D6B0-BDE5-4F8D-B15D-98C90FAE4315}" presName="compNode" presStyleCnt="0"/>
      <dgm:spPr/>
    </dgm:pt>
    <dgm:pt modelId="{D23F3519-4C85-4511-A71D-F1342B69A1C6}" type="pres">
      <dgm:prSet presAssocID="{3726D6B0-BDE5-4F8D-B15D-98C90FAE4315}" presName="aNode" presStyleLbl="bgShp" presStyleIdx="1" presStyleCnt="6"/>
      <dgm:spPr/>
      <dgm:t>
        <a:bodyPr/>
        <a:lstStyle/>
        <a:p>
          <a:endParaRPr lang="fi-FI"/>
        </a:p>
      </dgm:t>
    </dgm:pt>
    <dgm:pt modelId="{55C0BF7C-71CE-454B-BE9D-6F5A1C068A3B}" type="pres">
      <dgm:prSet presAssocID="{3726D6B0-BDE5-4F8D-B15D-98C90FAE4315}" presName="textNode" presStyleLbl="bgShp" presStyleIdx="1" presStyleCnt="6"/>
      <dgm:spPr/>
      <dgm:t>
        <a:bodyPr/>
        <a:lstStyle/>
        <a:p>
          <a:endParaRPr lang="fi-FI"/>
        </a:p>
      </dgm:t>
    </dgm:pt>
    <dgm:pt modelId="{4F7C902F-CEE3-4BF2-8501-E2E05DFABD9B}" type="pres">
      <dgm:prSet presAssocID="{3726D6B0-BDE5-4F8D-B15D-98C90FAE4315}" presName="compChildNode" presStyleCnt="0"/>
      <dgm:spPr/>
    </dgm:pt>
    <dgm:pt modelId="{FFC38E2B-6E45-41F1-9AEA-C25A674B11C2}" type="pres">
      <dgm:prSet presAssocID="{3726D6B0-BDE5-4F8D-B15D-98C90FAE4315}" presName="theInnerList" presStyleCnt="0"/>
      <dgm:spPr/>
    </dgm:pt>
    <dgm:pt modelId="{796E4E5B-9411-49F6-A51E-D6EE20DEAFAC}" type="pres">
      <dgm:prSet presAssocID="{1E6545BB-4F8A-4C78-864D-1F8F161B5481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6597061-0AA3-4C9A-8DB8-3467FD174679}" type="pres">
      <dgm:prSet presAssocID="{3726D6B0-BDE5-4F8D-B15D-98C90FAE4315}" presName="aSpace" presStyleCnt="0"/>
      <dgm:spPr/>
    </dgm:pt>
    <dgm:pt modelId="{BEFB0276-CAF4-4C0A-9748-56E910E4C657}" type="pres">
      <dgm:prSet presAssocID="{37431E41-EB4E-4B3C-B57B-8CD4361EBC6E}" presName="compNode" presStyleCnt="0"/>
      <dgm:spPr/>
    </dgm:pt>
    <dgm:pt modelId="{563B9F92-4542-44D1-936D-00F2A7CAC686}" type="pres">
      <dgm:prSet presAssocID="{37431E41-EB4E-4B3C-B57B-8CD4361EBC6E}" presName="aNode" presStyleLbl="bgShp" presStyleIdx="2" presStyleCnt="6"/>
      <dgm:spPr/>
      <dgm:t>
        <a:bodyPr/>
        <a:lstStyle/>
        <a:p>
          <a:endParaRPr lang="fi-FI"/>
        </a:p>
      </dgm:t>
    </dgm:pt>
    <dgm:pt modelId="{C9A482E5-942D-4AFD-963C-469F353E0B6C}" type="pres">
      <dgm:prSet presAssocID="{37431E41-EB4E-4B3C-B57B-8CD4361EBC6E}" presName="textNode" presStyleLbl="bgShp" presStyleIdx="2" presStyleCnt="6"/>
      <dgm:spPr/>
      <dgm:t>
        <a:bodyPr/>
        <a:lstStyle/>
        <a:p>
          <a:endParaRPr lang="fi-FI"/>
        </a:p>
      </dgm:t>
    </dgm:pt>
    <dgm:pt modelId="{CA963F9F-949E-47B5-B080-63525D3ACE5F}" type="pres">
      <dgm:prSet presAssocID="{37431E41-EB4E-4B3C-B57B-8CD4361EBC6E}" presName="compChildNode" presStyleCnt="0"/>
      <dgm:spPr/>
    </dgm:pt>
    <dgm:pt modelId="{BC957799-C1C6-4474-8EE9-BE70277D471F}" type="pres">
      <dgm:prSet presAssocID="{37431E41-EB4E-4B3C-B57B-8CD4361EBC6E}" presName="theInnerList" presStyleCnt="0"/>
      <dgm:spPr/>
    </dgm:pt>
    <dgm:pt modelId="{5249E01D-B35E-4F27-A1FC-6CD9C342A20E}" type="pres">
      <dgm:prSet presAssocID="{2376840C-79A8-465D-A3CF-F836D78033E1}" presName="childNode" presStyleLbl="node1" presStyleIdx="2" presStyleCnt="6" custScaleX="11015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23C5B4B-BBF8-4C91-94E0-982AD3A14E4D}" type="pres">
      <dgm:prSet presAssocID="{37431E41-EB4E-4B3C-B57B-8CD4361EBC6E}" presName="aSpace" presStyleCnt="0"/>
      <dgm:spPr/>
    </dgm:pt>
    <dgm:pt modelId="{5025049B-EF31-4679-AB87-0170441C2373}" type="pres">
      <dgm:prSet presAssocID="{C603A774-0358-4082-99C3-3258007D56F3}" presName="compNode" presStyleCnt="0"/>
      <dgm:spPr/>
    </dgm:pt>
    <dgm:pt modelId="{F6A210FE-DF44-4168-86B2-D2751FFA4D27}" type="pres">
      <dgm:prSet presAssocID="{C603A774-0358-4082-99C3-3258007D56F3}" presName="aNode" presStyleLbl="bgShp" presStyleIdx="3" presStyleCnt="6"/>
      <dgm:spPr/>
      <dgm:t>
        <a:bodyPr/>
        <a:lstStyle/>
        <a:p>
          <a:endParaRPr lang="fi-FI"/>
        </a:p>
      </dgm:t>
    </dgm:pt>
    <dgm:pt modelId="{81ACF57B-85D3-4269-89C4-BF870A0ABC8D}" type="pres">
      <dgm:prSet presAssocID="{C603A774-0358-4082-99C3-3258007D56F3}" presName="textNode" presStyleLbl="bgShp" presStyleIdx="3" presStyleCnt="6"/>
      <dgm:spPr/>
      <dgm:t>
        <a:bodyPr/>
        <a:lstStyle/>
        <a:p>
          <a:endParaRPr lang="fi-FI"/>
        </a:p>
      </dgm:t>
    </dgm:pt>
    <dgm:pt modelId="{2FEE9574-DB9D-4FA9-920E-CEF968A7FC99}" type="pres">
      <dgm:prSet presAssocID="{C603A774-0358-4082-99C3-3258007D56F3}" presName="compChildNode" presStyleCnt="0"/>
      <dgm:spPr/>
    </dgm:pt>
    <dgm:pt modelId="{71C7342E-AB24-4456-B6C6-74AA8188B1C7}" type="pres">
      <dgm:prSet presAssocID="{C603A774-0358-4082-99C3-3258007D56F3}" presName="theInnerList" presStyleCnt="0"/>
      <dgm:spPr/>
    </dgm:pt>
    <dgm:pt modelId="{3415402F-9C42-45D5-A812-A8968FE321BE}" type="pres">
      <dgm:prSet presAssocID="{8CDEE9E3-B5A0-4622-B845-9AD2CA4FCD80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DD02E8E-840C-4716-9C2B-BC86A4DEC98E}" type="pres">
      <dgm:prSet presAssocID="{C603A774-0358-4082-99C3-3258007D56F3}" presName="aSpace" presStyleCnt="0"/>
      <dgm:spPr/>
    </dgm:pt>
    <dgm:pt modelId="{A0E010B9-A993-4AF6-BA92-C784FAA35420}" type="pres">
      <dgm:prSet presAssocID="{0908B8E0-A3B7-4675-BA93-61FD11EC3C0D}" presName="compNode" presStyleCnt="0"/>
      <dgm:spPr/>
    </dgm:pt>
    <dgm:pt modelId="{8DEC44D7-5F9F-4D30-8541-30AD8A631C60}" type="pres">
      <dgm:prSet presAssocID="{0908B8E0-A3B7-4675-BA93-61FD11EC3C0D}" presName="aNode" presStyleLbl="bgShp" presStyleIdx="4" presStyleCnt="6"/>
      <dgm:spPr/>
      <dgm:t>
        <a:bodyPr/>
        <a:lstStyle/>
        <a:p>
          <a:endParaRPr lang="fi-FI"/>
        </a:p>
      </dgm:t>
    </dgm:pt>
    <dgm:pt modelId="{69C0C823-7473-4DA6-9290-AF5BB8891755}" type="pres">
      <dgm:prSet presAssocID="{0908B8E0-A3B7-4675-BA93-61FD11EC3C0D}" presName="textNode" presStyleLbl="bgShp" presStyleIdx="4" presStyleCnt="6"/>
      <dgm:spPr/>
      <dgm:t>
        <a:bodyPr/>
        <a:lstStyle/>
        <a:p>
          <a:endParaRPr lang="fi-FI"/>
        </a:p>
      </dgm:t>
    </dgm:pt>
    <dgm:pt modelId="{B998B627-3E0B-4ED3-A0BD-33925C1B4190}" type="pres">
      <dgm:prSet presAssocID="{0908B8E0-A3B7-4675-BA93-61FD11EC3C0D}" presName="compChildNode" presStyleCnt="0"/>
      <dgm:spPr/>
    </dgm:pt>
    <dgm:pt modelId="{72E46852-2DE3-41B8-AFBA-EE7449B4E43B}" type="pres">
      <dgm:prSet presAssocID="{0908B8E0-A3B7-4675-BA93-61FD11EC3C0D}" presName="theInnerList" presStyleCnt="0"/>
      <dgm:spPr/>
    </dgm:pt>
    <dgm:pt modelId="{08DBD6D8-D3ED-4E00-83AC-00A7BA11550F}" type="pres">
      <dgm:prSet presAssocID="{4171BA5E-E875-4F6C-B457-0402DF997769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0DB4B60-96BD-4784-983C-A7C3F67A95B6}" type="pres">
      <dgm:prSet presAssocID="{0908B8E0-A3B7-4675-BA93-61FD11EC3C0D}" presName="aSpace" presStyleCnt="0"/>
      <dgm:spPr/>
    </dgm:pt>
    <dgm:pt modelId="{F08735FB-1CDB-4B74-B69B-C3A67C8AE3B7}" type="pres">
      <dgm:prSet presAssocID="{A053E804-49CA-4689-9B31-449D48122C05}" presName="compNode" presStyleCnt="0"/>
      <dgm:spPr/>
    </dgm:pt>
    <dgm:pt modelId="{458B71D2-2103-4031-8182-63F7E8FA597A}" type="pres">
      <dgm:prSet presAssocID="{A053E804-49CA-4689-9B31-449D48122C05}" presName="aNode" presStyleLbl="bgShp" presStyleIdx="5" presStyleCnt="6"/>
      <dgm:spPr/>
      <dgm:t>
        <a:bodyPr/>
        <a:lstStyle/>
        <a:p>
          <a:endParaRPr lang="fi-FI"/>
        </a:p>
      </dgm:t>
    </dgm:pt>
    <dgm:pt modelId="{43220049-8D52-4148-AF4B-75AEEE56FA87}" type="pres">
      <dgm:prSet presAssocID="{A053E804-49CA-4689-9B31-449D48122C05}" presName="textNode" presStyleLbl="bgShp" presStyleIdx="5" presStyleCnt="6"/>
      <dgm:spPr/>
      <dgm:t>
        <a:bodyPr/>
        <a:lstStyle/>
        <a:p>
          <a:endParaRPr lang="fi-FI"/>
        </a:p>
      </dgm:t>
    </dgm:pt>
    <dgm:pt modelId="{67F0428E-5B56-45BE-BD1D-8143A228D29D}" type="pres">
      <dgm:prSet presAssocID="{A053E804-49CA-4689-9B31-449D48122C05}" presName="compChildNode" presStyleCnt="0"/>
      <dgm:spPr/>
    </dgm:pt>
    <dgm:pt modelId="{082185C0-59AE-45E5-9B0E-AF7B5B7B98ED}" type="pres">
      <dgm:prSet presAssocID="{A053E804-49CA-4689-9B31-449D48122C05}" presName="theInnerList" presStyleCnt="0"/>
      <dgm:spPr/>
    </dgm:pt>
    <dgm:pt modelId="{EDF94EEF-124D-4929-90A5-FF929020E593}" type="pres">
      <dgm:prSet presAssocID="{E2810598-FA7B-4E40-BCD0-6F622C5A98CB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A45BC9B-7B34-40DC-A9B4-A06B0E0F8FE7}" srcId="{37431E41-EB4E-4B3C-B57B-8CD4361EBC6E}" destId="{2376840C-79A8-465D-A3CF-F836D78033E1}" srcOrd="0" destOrd="0" parTransId="{7E83EB22-437A-4612-A860-2A2A082CA0FB}" sibTransId="{A7BBCD87-303F-4046-B72E-ADF6BDFF5911}"/>
    <dgm:cxn modelId="{E593830A-F0E9-4C32-8651-D9CF803257D4}" srcId="{C603A774-0358-4082-99C3-3258007D56F3}" destId="{8CDEE9E3-B5A0-4622-B845-9AD2CA4FCD80}" srcOrd="0" destOrd="0" parTransId="{2732BBAE-9F57-4B7F-8FEC-29EA13561F94}" sibTransId="{2D72A8C7-56FC-4253-8130-6C1D507CEC5F}"/>
    <dgm:cxn modelId="{FE153ABB-522D-4603-BEAF-F133BB90EB15}" type="presOf" srcId="{A053E804-49CA-4689-9B31-449D48122C05}" destId="{458B71D2-2103-4031-8182-63F7E8FA597A}" srcOrd="0" destOrd="0" presId="urn:microsoft.com/office/officeart/2005/8/layout/lProcess2"/>
    <dgm:cxn modelId="{119EE74D-5D11-420C-BCEA-08F4664D65AC}" type="presOf" srcId="{37431E41-EB4E-4B3C-B57B-8CD4361EBC6E}" destId="{563B9F92-4542-44D1-936D-00F2A7CAC686}" srcOrd="0" destOrd="0" presId="urn:microsoft.com/office/officeart/2005/8/layout/lProcess2"/>
    <dgm:cxn modelId="{F308B08D-10DE-4278-9512-E24F49AA586A}" srcId="{3726D6B0-BDE5-4F8D-B15D-98C90FAE4315}" destId="{1E6545BB-4F8A-4C78-864D-1F8F161B5481}" srcOrd="0" destOrd="0" parTransId="{D1085B8C-15B5-48F5-BC19-A5D90DE553B2}" sibTransId="{DF6B8BCA-5701-4963-A90F-B1C2A4BCBDB8}"/>
    <dgm:cxn modelId="{194FD8BE-6594-4A65-8C00-3FAC9C7E0472}" type="presOf" srcId="{3726D6B0-BDE5-4F8D-B15D-98C90FAE4315}" destId="{D23F3519-4C85-4511-A71D-F1342B69A1C6}" srcOrd="0" destOrd="0" presId="urn:microsoft.com/office/officeart/2005/8/layout/lProcess2"/>
    <dgm:cxn modelId="{D1F773E9-1BD9-4D47-A82B-BE462CB5FFE8}" srcId="{FD8B571D-4FF1-479C-A867-D11446FD4E75}" destId="{A053E804-49CA-4689-9B31-449D48122C05}" srcOrd="5" destOrd="0" parTransId="{615CB74F-C391-481A-B29F-457C510E033D}" sibTransId="{1E264081-85C8-4BB4-84E9-96BC1D171923}"/>
    <dgm:cxn modelId="{F0984330-4113-497A-960A-961FF6B28DAC}" type="presOf" srcId="{89558237-4897-41DB-A21C-F2496DD6C7E0}" destId="{958ECE26-E4A6-4416-A8A7-AC4B1483D16E}" srcOrd="0" destOrd="0" presId="urn:microsoft.com/office/officeart/2005/8/layout/lProcess2"/>
    <dgm:cxn modelId="{363D8D0F-433A-40E8-8654-136459DE54C7}" type="presOf" srcId="{E2810598-FA7B-4E40-BCD0-6F622C5A98CB}" destId="{EDF94EEF-124D-4929-90A5-FF929020E593}" srcOrd="0" destOrd="0" presId="urn:microsoft.com/office/officeart/2005/8/layout/lProcess2"/>
    <dgm:cxn modelId="{B487E059-D6A1-4976-BD82-31D00F528E9C}" type="presOf" srcId="{3726D6B0-BDE5-4F8D-B15D-98C90FAE4315}" destId="{55C0BF7C-71CE-454B-BE9D-6F5A1C068A3B}" srcOrd="1" destOrd="0" presId="urn:microsoft.com/office/officeart/2005/8/layout/lProcess2"/>
    <dgm:cxn modelId="{54630E89-0EAA-4AF3-A794-C8E9FC526F8B}" type="presOf" srcId="{4171BA5E-E875-4F6C-B457-0402DF997769}" destId="{08DBD6D8-D3ED-4E00-83AC-00A7BA11550F}" srcOrd="0" destOrd="0" presId="urn:microsoft.com/office/officeart/2005/8/layout/lProcess2"/>
    <dgm:cxn modelId="{B348657F-A352-4910-AD1E-38DA6515B97F}" type="presOf" srcId="{1E6545BB-4F8A-4C78-864D-1F8F161B5481}" destId="{796E4E5B-9411-49F6-A51E-D6EE20DEAFAC}" srcOrd="0" destOrd="0" presId="urn:microsoft.com/office/officeart/2005/8/layout/lProcess2"/>
    <dgm:cxn modelId="{F9481053-D4B1-4D5D-8C0D-DA3474F44D17}" type="presOf" srcId="{37431E41-EB4E-4B3C-B57B-8CD4361EBC6E}" destId="{C9A482E5-942D-4AFD-963C-469F353E0B6C}" srcOrd="1" destOrd="0" presId="urn:microsoft.com/office/officeart/2005/8/layout/lProcess2"/>
    <dgm:cxn modelId="{30D872D7-34A1-477F-AF99-8E527F2905D1}" srcId="{FD8B571D-4FF1-479C-A867-D11446FD4E75}" destId="{0908B8E0-A3B7-4675-BA93-61FD11EC3C0D}" srcOrd="4" destOrd="0" parTransId="{3C561448-88C6-4C59-A5A3-2990C68422B6}" sibTransId="{2918845E-E8AC-490D-AC1A-2593E815E18C}"/>
    <dgm:cxn modelId="{3657EE3D-25D6-4809-83CD-4F10D1E0F757}" type="presOf" srcId="{FDFEFE94-FF96-4EA4-84D3-0CF3072925FC}" destId="{A6A38B74-1FBE-41C3-8C2A-C33C464CE96B}" srcOrd="0" destOrd="0" presId="urn:microsoft.com/office/officeart/2005/8/layout/lProcess2"/>
    <dgm:cxn modelId="{2E3A3E70-6584-4468-8727-497CBE284363}" type="presOf" srcId="{C603A774-0358-4082-99C3-3258007D56F3}" destId="{81ACF57B-85D3-4269-89C4-BF870A0ABC8D}" srcOrd="1" destOrd="0" presId="urn:microsoft.com/office/officeart/2005/8/layout/lProcess2"/>
    <dgm:cxn modelId="{E88A575F-8DD7-4F41-BAAF-3E5023706712}" srcId="{0908B8E0-A3B7-4675-BA93-61FD11EC3C0D}" destId="{4171BA5E-E875-4F6C-B457-0402DF997769}" srcOrd="0" destOrd="0" parTransId="{B1CEE607-69E1-49E3-9A1C-A442D9313703}" sibTransId="{EA1922E8-39C2-4692-9999-968C1232F563}"/>
    <dgm:cxn modelId="{D57CAE97-2C6E-41E0-8DB1-58988120393B}" srcId="{FD8B571D-4FF1-479C-A867-D11446FD4E75}" destId="{FDFEFE94-FF96-4EA4-84D3-0CF3072925FC}" srcOrd="0" destOrd="0" parTransId="{AC5F21F1-B462-4F84-B511-FBAF7C8C5FD4}" sibTransId="{8E7F5AF1-B11E-45C8-B6AF-2338B721C9F9}"/>
    <dgm:cxn modelId="{9B41F1B9-FFD5-4697-AEAB-005EDC64EA63}" type="presOf" srcId="{C603A774-0358-4082-99C3-3258007D56F3}" destId="{F6A210FE-DF44-4168-86B2-D2751FFA4D27}" srcOrd="0" destOrd="0" presId="urn:microsoft.com/office/officeart/2005/8/layout/lProcess2"/>
    <dgm:cxn modelId="{49671954-B349-475E-8E10-E643308C8460}" srcId="{FDFEFE94-FF96-4EA4-84D3-0CF3072925FC}" destId="{89558237-4897-41DB-A21C-F2496DD6C7E0}" srcOrd="0" destOrd="0" parTransId="{1FDB358A-A39E-4CFB-89FA-B6E7B342EC7E}" sibTransId="{80E7E34F-79E5-4A76-BD9E-C2B1FA63DB46}"/>
    <dgm:cxn modelId="{F45C3A66-F440-4B68-8863-F6382A4E87AD}" type="presOf" srcId="{FD8B571D-4FF1-479C-A867-D11446FD4E75}" destId="{05E63D07-C318-4AE6-B5C6-A6B6CC81FB14}" srcOrd="0" destOrd="0" presId="urn:microsoft.com/office/officeart/2005/8/layout/lProcess2"/>
    <dgm:cxn modelId="{4E0D5ADD-1B06-4B4E-9ED3-C24F0305A2F9}" srcId="{FD8B571D-4FF1-479C-A867-D11446FD4E75}" destId="{37431E41-EB4E-4B3C-B57B-8CD4361EBC6E}" srcOrd="2" destOrd="0" parTransId="{E75F7B4A-9A38-4663-9C1A-4CEBE2097598}" sibTransId="{0741D363-A4ED-4B28-88CC-F94B7C240AD5}"/>
    <dgm:cxn modelId="{9E450378-442A-4441-B67D-1E9C7D5EA7DA}" type="presOf" srcId="{0908B8E0-A3B7-4675-BA93-61FD11EC3C0D}" destId="{8DEC44D7-5F9F-4D30-8541-30AD8A631C60}" srcOrd="0" destOrd="0" presId="urn:microsoft.com/office/officeart/2005/8/layout/lProcess2"/>
    <dgm:cxn modelId="{26316E16-9D02-4B28-ACD8-1AB44289CD9D}" type="presOf" srcId="{A053E804-49CA-4689-9B31-449D48122C05}" destId="{43220049-8D52-4148-AF4B-75AEEE56FA87}" srcOrd="1" destOrd="0" presId="urn:microsoft.com/office/officeart/2005/8/layout/lProcess2"/>
    <dgm:cxn modelId="{0E3E6737-4AC8-4868-9D4E-272D6605B984}" srcId="{FD8B571D-4FF1-479C-A867-D11446FD4E75}" destId="{3726D6B0-BDE5-4F8D-B15D-98C90FAE4315}" srcOrd="1" destOrd="0" parTransId="{1E19CA09-6FD8-460A-9473-A617E0B73D3D}" sibTransId="{90B264BF-FDAA-494F-A31E-D6A6EC0C49BD}"/>
    <dgm:cxn modelId="{5949C745-FF95-4E30-B366-FD55BF46A2D1}" type="presOf" srcId="{FDFEFE94-FF96-4EA4-84D3-0CF3072925FC}" destId="{A85720D7-2598-4155-868E-88336B9C3386}" srcOrd="1" destOrd="0" presId="urn:microsoft.com/office/officeart/2005/8/layout/lProcess2"/>
    <dgm:cxn modelId="{1173ECF9-D913-4BF4-B5AA-5C6F3D82022E}" type="presOf" srcId="{2376840C-79A8-465D-A3CF-F836D78033E1}" destId="{5249E01D-B35E-4F27-A1FC-6CD9C342A20E}" srcOrd="0" destOrd="0" presId="urn:microsoft.com/office/officeart/2005/8/layout/lProcess2"/>
    <dgm:cxn modelId="{EA16EEA5-E7C4-4658-986E-043B2C2AA148}" srcId="{FD8B571D-4FF1-479C-A867-D11446FD4E75}" destId="{C603A774-0358-4082-99C3-3258007D56F3}" srcOrd="3" destOrd="0" parTransId="{B21C0339-7097-4C2B-ABFB-5C127D35110F}" sibTransId="{DDC2A928-F7AC-41F9-A076-78E73BD58C7F}"/>
    <dgm:cxn modelId="{6971B9EE-CB73-4EAF-B3B5-B23DEC2FB757}" srcId="{A053E804-49CA-4689-9B31-449D48122C05}" destId="{E2810598-FA7B-4E40-BCD0-6F622C5A98CB}" srcOrd="0" destOrd="0" parTransId="{824F4A58-2A1C-4636-A4B3-F78E7975FE5E}" sibTransId="{7F0E1937-2346-4910-8C3D-2D67E2D58176}"/>
    <dgm:cxn modelId="{31791CD6-BA07-4CEC-88E2-B0B670A5DE90}" type="presOf" srcId="{0908B8E0-A3B7-4675-BA93-61FD11EC3C0D}" destId="{69C0C823-7473-4DA6-9290-AF5BB8891755}" srcOrd="1" destOrd="0" presId="urn:microsoft.com/office/officeart/2005/8/layout/lProcess2"/>
    <dgm:cxn modelId="{8CFCE06B-72A9-418C-9390-308843EBBBF2}" type="presOf" srcId="{8CDEE9E3-B5A0-4622-B845-9AD2CA4FCD80}" destId="{3415402F-9C42-45D5-A812-A8968FE321BE}" srcOrd="0" destOrd="0" presId="urn:microsoft.com/office/officeart/2005/8/layout/lProcess2"/>
    <dgm:cxn modelId="{69B5CF72-EFA1-435C-BF66-8C8A56C4E166}" type="presParOf" srcId="{05E63D07-C318-4AE6-B5C6-A6B6CC81FB14}" destId="{72F7BDFA-43FA-495D-BF5C-7AB30E0BA305}" srcOrd="0" destOrd="0" presId="urn:microsoft.com/office/officeart/2005/8/layout/lProcess2"/>
    <dgm:cxn modelId="{22C160C8-8670-4E0A-B075-5B2BE9F28CF5}" type="presParOf" srcId="{72F7BDFA-43FA-495D-BF5C-7AB30E0BA305}" destId="{A6A38B74-1FBE-41C3-8C2A-C33C464CE96B}" srcOrd="0" destOrd="0" presId="urn:microsoft.com/office/officeart/2005/8/layout/lProcess2"/>
    <dgm:cxn modelId="{3259B3BC-D5BF-453F-9BA4-56A00850DD4A}" type="presParOf" srcId="{72F7BDFA-43FA-495D-BF5C-7AB30E0BA305}" destId="{A85720D7-2598-4155-868E-88336B9C3386}" srcOrd="1" destOrd="0" presId="urn:microsoft.com/office/officeart/2005/8/layout/lProcess2"/>
    <dgm:cxn modelId="{42B4274C-1D86-4547-BEC7-422C6A337A35}" type="presParOf" srcId="{72F7BDFA-43FA-495D-BF5C-7AB30E0BA305}" destId="{0B76CC47-2673-46CA-8FD8-837A29DA9570}" srcOrd="2" destOrd="0" presId="urn:microsoft.com/office/officeart/2005/8/layout/lProcess2"/>
    <dgm:cxn modelId="{E7914B9B-B20E-4AE8-804D-7CD34B453725}" type="presParOf" srcId="{0B76CC47-2673-46CA-8FD8-837A29DA9570}" destId="{ED31DA8B-A435-4CDD-AD17-CB4AC09DE867}" srcOrd="0" destOrd="0" presId="urn:microsoft.com/office/officeart/2005/8/layout/lProcess2"/>
    <dgm:cxn modelId="{753B44FD-D351-4C48-8855-7CD69D49AEBB}" type="presParOf" srcId="{ED31DA8B-A435-4CDD-AD17-CB4AC09DE867}" destId="{958ECE26-E4A6-4416-A8A7-AC4B1483D16E}" srcOrd="0" destOrd="0" presId="urn:microsoft.com/office/officeart/2005/8/layout/lProcess2"/>
    <dgm:cxn modelId="{BA5033BA-74A0-4143-8B68-23716191F06D}" type="presParOf" srcId="{05E63D07-C318-4AE6-B5C6-A6B6CC81FB14}" destId="{9B724C92-E172-4A8D-AC15-59052302B0C7}" srcOrd="1" destOrd="0" presId="urn:microsoft.com/office/officeart/2005/8/layout/lProcess2"/>
    <dgm:cxn modelId="{7A88EFCB-C9B6-49AA-8777-8113493A1293}" type="presParOf" srcId="{05E63D07-C318-4AE6-B5C6-A6B6CC81FB14}" destId="{CDAC3374-6B92-4B47-8C93-DA077E34957A}" srcOrd="2" destOrd="0" presId="urn:microsoft.com/office/officeart/2005/8/layout/lProcess2"/>
    <dgm:cxn modelId="{8189F581-34C4-4A37-9A7D-E132B731271B}" type="presParOf" srcId="{CDAC3374-6B92-4B47-8C93-DA077E34957A}" destId="{D23F3519-4C85-4511-A71D-F1342B69A1C6}" srcOrd="0" destOrd="0" presId="urn:microsoft.com/office/officeart/2005/8/layout/lProcess2"/>
    <dgm:cxn modelId="{6132BC4F-D28A-41AF-8704-A84A975D4AEB}" type="presParOf" srcId="{CDAC3374-6B92-4B47-8C93-DA077E34957A}" destId="{55C0BF7C-71CE-454B-BE9D-6F5A1C068A3B}" srcOrd="1" destOrd="0" presId="urn:microsoft.com/office/officeart/2005/8/layout/lProcess2"/>
    <dgm:cxn modelId="{5A18A867-2D7E-4C74-A98D-B8E9DFB34512}" type="presParOf" srcId="{CDAC3374-6B92-4B47-8C93-DA077E34957A}" destId="{4F7C902F-CEE3-4BF2-8501-E2E05DFABD9B}" srcOrd="2" destOrd="0" presId="urn:microsoft.com/office/officeart/2005/8/layout/lProcess2"/>
    <dgm:cxn modelId="{1BCA2393-9ED6-465B-B26B-36D36B5C7974}" type="presParOf" srcId="{4F7C902F-CEE3-4BF2-8501-E2E05DFABD9B}" destId="{FFC38E2B-6E45-41F1-9AEA-C25A674B11C2}" srcOrd="0" destOrd="0" presId="urn:microsoft.com/office/officeart/2005/8/layout/lProcess2"/>
    <dgm:cxn modelId="{2FD85340-8F5D-48E7-831A-DCC2D40D0A0F}" type="presParOf" srcId="{FFC38E2B-6E45-41F1-9AEA-C25A674B11C2}" destId="{796E4E5B-9411-49F6-A51E-D6EE20DEAFAC}" srcOrd="0" destOrd="0" presId="urn:microsoft.com/office/officeart/2005/8/layout/lProcess2"/>
    <dgm:cxn modelId="{60709FF5-FE08-44C9-9FE9-73BA2C28421E}" type="presParOf" srcId="{05E63D07-C318-4AE6-B5C6-A6B6CC81FB14}" destId="{06597061-0AA3-4C9A-8DB8-3467FD174679}" srcOrd="3" destOrd="0" presId="urn:microsoft.com/office/officeart/2005/8/layout/lProcess2"/>
    <dgm:cxn modelId="{FBE54EF9-3E18-48B0-A745-BB042925E109}" type="presParOf" srcId="{05E63D07-C318-4AE6-B5C6-A6B6CC81FB14}" destId="{BEFB0276-CAF4-4C0A-9748-56E910E4C657}" srcOrd="4" destOrd="0" presId="urn:microsoft.com/office/officeart/2005/8/layout/lProcess2"/>
    <dgm:cxn modelId="{94CD52AA-6D35-40B8-B001-2EC38C36E314}" type="presParOf" srcId="{BEFB0276-CAF4-4C0A-9748-56E910E4C657}" destId="{563B9F92-4542-44D1-936D-00F2A7CAC686}" srcOrd="0" destOrd="0" presId="urn:microsoft.com/office/officeart/2005/8/layout/lProcess2"/>
    <dgm:cxn modelId="{3FDA46AC-30C2-4940-9748-3AE332ABCE1E}" type="presParOf" srcId="{BEFB0276-CAF4-4C0A-9748-56E910E4C657}" destId="{C9A482E5-942D-4AFD-963C-469F353E0B6C}" srcOrd="1" destOrd="0" presId="urn:microsoft.com/office/officeart/2005/8/layout/lProcess2"/>
    <dgm:cxn modelId="{1331753E-562F-42D9-9BB5-FD71DED8D265}" type="presParOf" srcId="{BEFB0276-CAF4-4C0A-9748-56E910E4C657}" destId="{CA963F9F-949E-47B5-B080-63525D3ACE5F}" srcOrd="2" destOrd="0" presId="urn:microsoft.com/office/officeart/2005/8/layout/lProcess2"/>
    <dgm:cxn modelId="{8748EDC6-DC8D-4BB0-BCAE-79AFBB0451A5}" type="presParOf" srcId="{CA963F9F-949E-47B5-B080-63525D3ACE5F}" destId="{BC957799-C1C6-4474-8EE9-BE70277D471F}" srcOrd="0" destOrd="0" presId="urn:microsoft.com/office/officeart/2005/8/layout/lProcess2"/>
    <dgm:cxn modelId="{D6566CB3-0AE0-4BAF-9F98-419CFB708B86}" type="presParOf" srcId="{BC957799-C1C6-4474-8EE9-BE70277D471F}" destId="{5249E01D-B35E-4F27-A1FC-6CD9C342A20E}" srcOrd="0" destOrd="0" presId="urn:microsoft.com/office/officeart/2005/8/layout/lProcess2"/>
    <dgm:cxn modelId="{77FA43E8-5BA9-4282-B34E-8F1CABA97852}" type="presParOf" srcId="{05E63D07-C318-4AE6-B5C6-A6B6CC81FB14}" destId="{023C5B4B-BBF8-4C91-94E0-982AD3A14E4D}" srcOrd="5" destOrd="0" presId="urn:microsoft.com/office/officeart/2005/8/layout/lProcess2"/>
    <dgm:cxn modelId="{534397B7-ED30-4DB4-83FF-CBE3A6874485}" type="presParOf" srcId="{05E63D07-C318-4AE6-B5C6-A6B6CC81FB14}" destId="{5025049B-EF31-4679-AB87-0170441C2373}" srcOrd="6" destOrd="0" presId="urn:microsoft.com/office/officeart/2005/8/layout/lProcess2"/>
    <dgm:cxn modelId="{F384C8EF-C86F-4084-BE1A-C697527398EE}" type="presParOf" srcId="{5025049B-EF31-4679-AB87-0170441C2373}" destId="{F6A210FE-DF44-4168-86B2-D2751FFA4D27}" srcOrd="0" destOrd="0" presId="urn:microsoft.com/office/officeart/2005/8/layout/lProcess2"/>
    <dgm:cxn modelId="{4CBDB5C8-44E9-4F62-8B98-625D6873150B}" type="presParOf" srcId="{5025049B-EF31-4679-AB87-0170441C2373}" destId="{81ACF57B-85D3-4269-89C4-BF870A0ABC8D}" srcOrd="1" destOrd="0" presId="urn:microsoft.com/office/officeart/2005/8/layout/lProcess2"/>
    <dgm:cxn modelId="{46B27E50-D8A0-4A4F-8FA2-4D7670CC714F}" type="presParOf" srcId="{5025049B-EF31-4679-AB87-0170441C2373}" destId="{2FEE9574-DB9D-4FA9-920E-CEF968A7FC99}" srcOrd="2" destOrd="0" presId="urn:microsoft.com/office/officeart/2005/8/layout/lProcess2"/>
    <dgm:cxn modelId="{162DBC82-9332-45B2-880C-A0DFB3A335C4}" type="presParOf" srcId="{2FEE9574-DB9D-4FA9-920E-CEF968A7FC99}" destId="{71C7342E-AB24-4456-B6C6-74AA8188B1C7}" srcOrd="0" destOrd="0" presId="urn:microsoft.com/office/officeart/2005/8/layout/lProcess2"/>
    <dgm:cxn modelId="{9BE2D251-E9C3-45AD-9EAF-60164A6CC638}" type="presParOf" srcId="{71C7342E-AB24-4456-B6C6-74AA8188B1C7}" destId="{3415402F-9C42-45D5-A812-A8968FE321BE}" srcOrd="0" destOrd="0" presId="urn:microsoft.com/office/officeart/2005/8/layout/lProcess2"/>
    <dgm:cxn modelId="{DDF02402-4ED9-43CF-B8C1-BFF498030BE5}" type="presParOf" srcId="{05E63D07-C318-4AE6-B5C6-A6B6CC81FB14}" destId="{3DD02E8E-840C-4716-9C2B-BC86A4DEC98E}" srcOrd="7" destOrd="0" presId="urn:microsoft.com/office/officeart/2005/8/layout/lProcess2"/>
    <dgm:cxn modelId="{9A1EFEFF-DE64-4352-B833-13DC4DC102C8}" type="presParOf" srcId="{05E63D07-C318-4AE6-B5C6-A6B6CC81FB14}" destId="{A0E010B9-A993-4AF6-BA92-C784FAA35420}" srcOrd="8" destOrd="0" presId="urn:microsoft.com/office/officeart/2005/8/layout/lProcess2"/>
    <dgm:cxn modelId="{979EA5CE-E35A-4BB4-91F1-7ABA25940887}" type="presParOf" srcId="{A0E010B9-A993-4AF6-BA92-C784FAA35420}" destId="{8DEC44D7-5F9F-4D30-8541-30AD8A631C60}" srcOrd="0" destOrd="0" presId="urn:microsoft.com/office/officeart/2005/8/layout/lProcess2"/>
    <dgm:cxn modelId="{BCF4A401-291D-4CF2-A24C-D2B9D06618FA}" type="presParOf" srcId="{A0E010B9-A993-4AF6-BA92-C784FAA35420}" destId="{69C0C823-7473-4DA6-9290-AF5BB8891755}" srcOrd="1" destOrd="0" presId="urn:microsoft.com/office/officeart/2005/8/layout/lProcess2"/>
    <dgm:cxn modelId="{C01BA7CC-3D5D-429B-8AF2-ADD78B34F31D}" type="presParOf" srcId="{A0E010B9-A993-4AF6-BA92-C784FAA35420}" destId="{B998B627-3E0B-4ED3-A0BD-33925C1B4190}" srcOrd="2" destOrd="0" presId="urn:microsoft.com/office/officeart/2005/8/layout/lProcess2"/>
    <dgm:cxn modelId="{239E8FF4-E98B-415A-805E-99C5ADDFFB01}" type="presParOf" srcId="{B998B627-3E0B-4ED3-A0BD-33925C1B4190}" destId="{72E46852-2DE3-41B8-AFBA-EE7449B4E43B}" srcOrd="0" destOrd="0" presId="urn:microsoft.com/office/officeart/2005/8/layout/lProcess2"/>
    <dgm:cxn modelId="{FEA6BB31-BBC9-474E-8557-D1B5D70029A2}" type="presParOf" srcId="{72E46852-2DE3-41B8-AFBA-EE7449B4E43B}" destId="{08DBD6D8-D3ED-4E00-83AC-00A7BA11550F}" srcOrd="0" destOrd="0" presId="urn:microsoft.com/office/officeart/2005/8/layout/lProcess2"/>
    <dgm:cxn modelId="{E8E3C513-EFD6-4C56-A84A-15454FCB6C48}" type="presParOf" srcId="{05E63D07-C318-4AE6-B5C6-A6B6CC81FB14}" destId="{70DB4B60-96BD-4784-983C-A7C3F67A95B6}" srcOrd="9" destOrd="0" presId="urn:microsoft.com/office/officeart/2005/8/layout/lProcess2"/>
    <dgm:cxn modelId="{6B48AF09-A118-45F5-AF8A-560138C77325}" type="presParOf" srcId="{05E63D07-C318-4AE6-B5C6-A6B6CC81FB14}" destId="{F08735FB-1CDB-4B74-B69B-C3A67C8AE3B7}" srcOrd="10" destOrd="0" presId="urn:microsoft.com/office/officeart/2005/8/layout/lProcess2"/>
    <dgm:cxn modelId="{18BBF34B-54CE-48A4-8663-A55C5FEE3656}" type="presParOf" srcId="{F08735FB-1CDB-4B74-B69B-C3A67C8AE3B7}" destId="{458B71D2-2103-4031-8182-63F7E8FA597A}" srcOrd="0" destOrd="0" presId="urn:microsoft.com/office/officeart/2005/8/layout/lProcess2"/>
    <dgm:cxn modelId="{C82E14B5-770E-47B3-AF49-030A5D65FC83}" type="presParOf" srcId="{F08735FB-1CDB-4B74-B69B-C3A67C8AE3B7}" destId="{43220049-8D52-4148-AF4B-75AEEE56FA87}" srcOrd="1" destOrd="0" presId="urn:microsoft.com/office/officeart/2005/8/layout/lProcess2"/>
    <dgm:cxn modelId="{A47A586B-33EF-48EC-A7C4-1C2F744E1BF2}" type="presParOf" srcId="{F08735FB-1CDB-4B74-B69B-C3A67C8AE3B7}" destId="{67F0428E-5B56-45BE-BD1D-8143A228D29D}" srcOrd="2" destOrd="0" presId="urn:microsoft.com/office/officeart/2005/8/layout/lProcess2"/>
    <dgm:cxn modelId="{87EAE772-4422-46BD-8AAD-E12C8FFBE48C}" type="presParOf" srcId="{67F0428E-5B56-45BE-BD1D-8143A228D29D}" destId="{082185C0-59AE-45E5-9B0E-AF7B5B7B98ED}" srcOrd="0" destOrd="0" presId="urn:microsoft.com/office/officeart/2005/8/layout/lProcess2"/>
    <dgm:cxn modelId="{B91419E0-30FA-43F3-AB81-CAC6497C5ECF}" type="presParOf" srcId="{082185C0-59AE-45E5-9B0E-AF7B5B7B98ED}" destId="{EDF94EEF-124D-4929-90A5-FF929020E59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8B571D-4FF1-479C-A867-D11446FD4E75}" type="doc">
      <dgm:prSet loTypeId="urn:microsoft.com/office/officeart/2005/8/layout/lProcess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FDFEFE94-FF96-4EA4-84D3-0CF3072925FC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1. </a:t>
          </a:r>
        </a:p>
      </dgm:t>
    </dgm:pt>
    <dgm:pt modelId="{AC5F21F1-B462-4F84-B511-FBAF7C8C5FD4}" type="parTrans" cxnId="{D57CAE97-2C6E-41E0-8DB1-58988120393B}">
      <dgm:prSet/>
      <dgm:spPr/>
      <dgm:t>
        <a:bodyPr/>
        <a:lstStyle/>
        <a:p>
          <a:endParaRPr lang="fi-FI"/>
        </a:p>
      </dgm:t>
    </dgm:pt>
    <dgm:pt modelId="{8E7F5AF1-B11E-45C8-B6AF-2338B721C9F9}" type="sibTrans" cxnId="{D57CAE97-2C6E-41E0-8DB1-58988120393B}">
      <dgm:prSet/>
      <dgm:spPr/>
      <dgm:t>
        <a:bodyPr/>
        <a:lstStyle/>
        <a:p>
          <a:endParaRPr lang="fi-FI"/>
        </a:p>
      </dgm:t>
    </dgm:pt>
    <dgm:pt modelId="{3726D6B0-BDE5-4F8D-B15D-98C90FAE4315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2. </a:t>
          </a:r>
        </a:p>
      </dgm:t>
    </dgm:pt>
    <dgm:pt modelId="{1E19CA09-6FD8-460A-9473-A617E0B73D3D}" type="parTrans" cxnId="{0E3E6737-4AC8-4868-9D4E-272D6605B984}">
      <dgm:prSet/>
      <dgm:spPr/>
      <dgm:t>
        <a:bodyPr/>
        <a:lstStyle/>
        <a:p>
          <a:endParaRPr lang="fi-FI"/>
        </a:p>
      </dgm:t>
    </dgm:pt>
    <dgm:pt modelId="{90B264BF-FDAA-494F-A31E-D6A6EC0C49BD}" type="sibTrans" cxnId="{0E3E6737-4AC8-4868-9D4E-272D6605B984}">
      <dgm:prSet/>
      <dgm:spPr/>
      <dgm:t>
        <a:bodyPr/>
        <a:lstStyle/>
        <a:p>
          <a:endParaRPr lang="fi-FI"/>
        </a:p>
      </dgm:t>
    </dgm:pt>
    <dgm:pt modelId="{37431E41-EB4E-4B3C-B57B-8CD4361EBC6E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3. </a:t>
          </a:r>
        </a:p>
      </dgm:t>
    </dgm:pt>
    <dgm:pt modelId="{E75F7B4A-9A38-4663-9C1A-4CEBE2097598}" type="parTrans" cxnId="{4E0D5ADD-1B06-4B4E-9ED3-C24F0305A2F9}">
      <dgm:prSet/>
      <dgm:spPr/>
      <dgm:t>
        <a:bodyPr/>
        <a:lstStyle/>
        <a:p>
          <a:endParaRPr lang="fi-FI"/>
        </a:p>
      </dgm:t>
    </dgm:pt>
    <dgm:pt modelId="{0741D363-A4ED-4B28-88CC-F94B7C240AD5}" type="sibTrans" cxnId="{4E0D5ADD-1B06-4B4E-9ED3-C24F0305A2F9}">
      <dgm:prSet/>
      <dgm:spPr/>
      <dgm:t>
        <a:bodyPr/>
        <a:lstStyle/>
        <a:p>
          <a:endParaRPr lang="fi-FI"/>
        </a:p>
      </dgm:t>
    </dgm:pt>
    <dgm:pt modelId="{C603A774-0358-4082-99C3-3258007D56F3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fi-FI" sz="1800" dirty="0" smtClean="0"/>
            <a:t> 4. </a:t>
          </a:r>
        </a:p>
      </dgm:t>
    </dgm:pt>
    <dgm:pt modelId="{B21C0339-7097-4C2B-ABFB-5C127D35110F}" type="parTrans" cxnId="{EA16EEA5-E7C4-4658-986E-043B2C2AA148}">
      <dgm:prSet/>
      <dgm:spPr/>
      <dgm:t>
        <a:bodyPr/>
        <a:lstStyle/>
        <a:p>
          <a:endParaRPr lang="fi-FI"/>
        </a:p>
      </dgm:t>
    </dgm:pt>
    <dgm:pt modelId="{DDC2A928-F7AC-41F9-A076-78E73BD58C7F}" type="sibTrans" cxnId="{EA16EEA5-E7C4-4658-986E-043B2C2AA148}">
      <dgm:prSet/>
      <dgm:spPr/>
      <dgm:t>
        <a:bodyPr/>
        <a:lstStyle/>
        <a:p>
          <a:endParaRPr lang="fi-FI"/>
        </a:p>
      </dgm:t>
    </dgm:pt>
    <dgm:pt modelId="{0908B8E0-A3B7-4675-BA93-61FD11EC3C0D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5. </a:t>
          </a:r>
        </a:p>
      </dgm:t>
    </dgm:pt>
    <dgm:pt modelId="{3C561448-88C6-4C59-A5A3-2990C68422B6}" type="parTrans" cxnId="{30D872D7-34A1-477F-AF99-8E527F2905D1}">
      <dgm:prSet/>
      <dgm:spPr/>
      <dgm:t>
        <a:bodyPr/>
        <a:lstStyle/>
        <a:p>
          <a:endParaRPr lang="fi-FI"/>
        </a:p>
      </dgm:t>
    </dgm:pt>
    <dgm:pt modelId="{2918845E-E8AC-490D-AC1A-2593E815E18C}" type="sibTrans" cxnId="{30D872D7-34A1-477F-AF99-8E527F2905D1}">
      <dgm:prSet/>
      <dgm:spPr/>
      <dgm:t>
        <a:bodyPr/>
        <a:lstStyle/>
        <a:p>
          <a:endParaRPr lang="fi-FI"/>
        </a:p>
      </dgm:t>
    </dgm:pt>
    <dgm:pt modelId="{A053E804-49CA-4689-9B31-449D48122C05}">
      <dgm:prSet custT="1"/>
      <dgm:spPr/>
      <dgm:t>
        <a:bodyPr/>
        <a:lstStyle/>
        <a:p>
          <a:r>
            <a:rPr lang="ru-RU" sz="1800" dirty="0" smtClean="0"/>
            <a:t>СТАДИЯ</a:t>
          </a:r>
          <a:r>
            <a:rPr lang="en-US" sz="1800" dirty="0" smtClean="0"/>
            <a:t> 6. </a:t>
          </a:r>
          <a:endParaRPr lang="fi-FI" sz="1800" dirty="0"/>
        </a:p>
      </dgm:t>
    </dgm:pt>
    <dgm:pt modelId="{615CB74F-C391-481A-B29F-457C510E033D}" type="parTrans" cxnId="{D1F773E9-1BD9-4D47-A82B-BE462CB5FFE8}">
      <dgm:prSet/>
      <dgm:spPr/>
      <dgm:t>
        <a:bodyPr/>
        <a:lstStyle/>
        <a:p>
          <a:endParaRPr lang="fi-FI"/>
        </a:p>
      </dgm:t>
    </dgm:pt>
    <dgm:pt modelId="{1E264081-85C8-4BB4-84E9-96BC1D171923}" type="sibTrans" cxnId="{D1F773E9-1BD9-4D47-A82B-BE462CB5FFE8}">
      <dgm:prSet/>
      <dgm:spPr/>
      <dgm:t>
        <a:bodyPr/>
        <a:lstStyle/>
        <a:p>
          <a:endParaRPr lang="fi-FI"/>
        </a:p>
      </dgm:t>
    </dgm:pt>
    <dgm:pt modelId="{BBA15EFE-2A57-4CDE-B311-E497427E1873}">
      <dgm:prSet custT="1"/>
      <dgm:spPr/>
      <dgm:t>
        <a:bodyPr/>
        <a:lstStyle/>
        <a:p>
          <a:r>
            <a:rPr lang="ru-RU" sz="1800" dirty="0" smtClean="0"/>
            <a:t>Подготовка процесса адаптации клинических сестринских руководств	</a:t>
          </a:r>
          <a:endParaRPr lang="en-US" sz="1800" dirty="0" smtClean="0"/>
        </a:p>
      </dgm:t>
    </dgm:pt>
    <dgm:pt modelId="{3E8104EF-C5A3-434D-8771-C07C531EA5C8}" type="parTrans" cxnId="{28705DA1-284E-4AF4-8963-6A7E981A7A03}">
      <dgm:prSet/>
      <dgm:spPr/>
      <dgm:t>
        <a:bodyPr/>
        <a:lstStyle/>
        <a:p>
          <a:endParaRPr lang="fi-FI"/>
        </a:p>
      </dgm:t>
    </dgm:pt>
    <dgm:pt modelId="{57105F5C-65DB-40AA-8E16-14AE73FE334C}" type="sibTrans" cxnId="{28705DA1-284E-4AF4-8963-6A7E981A7A03}">
      <dgm:prSet/>
      <dgm:spPr/>
      <dgm:t>
        <a:bodyPr/>
        <a:lstStyle/>
        <a:p>
          <a:endParaRPr lang="fi-FI"/>
        </a:p>
      </dgm:t>
    </dgm:pt>
    <dgm:pt modelId="{C6D4BDC1-8F94-4564-9BCF-86C2B5CD1428}">
      <dgm:prSet custT="1"/>
      <dgm:spPr/>
      <dgm:t>
        <a:bodyPr/>
        <a:lstStyle/>
        <a:p>
          <a:r>
            <a:rPr lang="ru-RU" sz="1800" dirty="0" smtClean="0"/>
            <a:t>Подготовка адаптации клинических сестринских руководств</a:t>
          </a:r>
          <a:endParaRPr lang="en-US" sz="1800" dirty="0" smtClean="0"/>
        </a:p>
      </dgm:t>
    </dgm:pt>
    <dgm:pt modelId="{80B177B0-A074-4DB3-BC2E-E4C36EF1E508}" type="parTrans" cxnId="{16B8528A-DCF6-4C30-884E-9885CAB71D3E}">
      <dgm:prSet/>
      <dgm:spPr/>
      <dgm:t>
        <a:bodyPr/>
        <a:lstStyle/>
        <a:p>
          <a:endParaRPr lang="fi-FI"/>
        </a:p>
      </dgm:t>
    </dgm:pt>
    <dgm:pt modelId="{2E0C2113-F4DD-429D-B929-0B022BE52FBF}" type="sibTrans" cxnId="{16B8528A-DCF6-4C30-884E-9885CAB71D3E}">
      <dgm:prSet/>
      <dgm:spPr/>
      <dgm:t>
        <a:bodyPr/>
        <a:lstStyle/>
        <a:p>
          <a:endParaRPr lang="fi-FI"/>
        </a:p>
      </dgm:t>
    </dgm:pt>
    <dgm:pt modelId="{1F6EAA58-CD39-4B70-B37F-EBF5152064BF}">
      <dgm:prSet custT="1"/>
      <dgm:spPr>
        <a:solidFill>
          <a:srgbClr val="FFFF00"/>
        </a:solidFill>
      </dgm:spPr>
      <dgm:t>
        <a:bodyPr/>
        <a:lstStyle/>
        <a:p>
          <a:r>
            <a:rPr lang="ru-RU" sz="1800" dirty="0" smtClean="0"/>
            <a:t>Поиск и оценка международных руководств</a:t>
          </a:r>
          <a:endParaRPr lang="en-US" sz="1800" dirty="0" smtClean="0"/>
        </a:p>
      </dgm:t>
    </dgm:pt>
    <dgm:pt modelId="{74776C8C-8118-423E-96BE-0F06C9279121}" type="parTrans" cxnId="{6E14D064-000D-4902-92E6-68BFE948F72B}">
      <dgm:prSet/>
      <dgm:spPr/>
      <dgm:t>
        <a:bodyPr/>
        <a:lstStyle/>
        <a:p>
          <a:endParaRPr lang="fi-FI"/>
        </a:p>
      </dgm:t>
    </dgm:pt>
    <dgm:pt modelId="{F9B3C05D-3982-4268-B19C-0965DA2BB482}" type="sibTrans" cxnId="{6E14D064-000D-4902-92E6-68BFE948F72B}">
      <dgm:prSet/>
      <dgm:spPr/>
      <dgm:t>
        <a:bodyPr/>
        <a:lstStyle/>
        <a:p>
          <a:endParaRPr lang="fi-FI"/>
        </a:p>
      </dgm:t>
    </dgm:pt>
    <dgm:pt modelId="{6FE8D06C-1048-4D3B-BAB8-28376B1F1647}">
      <dgm:prSet custT="1"/>
      <dgm:spPr>
        <a:solidFill>
          <a:srgbClr val="FFFF00"/>
        </a:solidFill>
      </dgm:spPr>
      <dgm:t>
        <a:bodyPr/>
        <a:lstStyle/>
        <a:p>
          <a:r>
            <a:rPr lang="ru-RU" sz="1800" dirty="0" smtClean="0"/>
            <a:t>Адаптация рекомендаций руководства</a:t>
          </a:r>
          <a:endParaRPr lang="fi-FI" sz="1800" dirty="0" smtClean="0"/>
        </a:p>
      </dgm:t>
    </dgm:pt>
    <dgm:pt modelId="{593702B3-6EB7-415A-9E2D-15BFCDB25043}" type="parTrans" cxnId="{07B6D964-9655-46C0-85DB-46DFCCD90C35}">
      <dgm:prSet/>
      <dgm:spPr/>
      <dgm:t>
        <a:bodyPr/>
        <a:lstStyle/>
        <a:p>
          <a:endParaRPr lang="fi-FI"/>
        </a:p>
      </dgm:t>
    </dgm:pt>
    <dgm:pt modelId="{190DA329-DE7D-42CA-8B67-1F1F061D488A}" type="sibTrans" cxnId="{07B6D964-9655-46C0-85DB-46DFCCD90C35}">
      <dgm:prSet/>
      <dgm:spPr/>
      <dgm:t>
        <a:bodyPr/>
        <a:lstStyle/>
        <a:p>
          <a:endParaRPr lang="fi-FI"/>
        </a:p>
      </dgm:t>
    </dgm:pt>
    <dgm:pt modelId="{ED38D925-8DF2-487B-BA6E-71295E820709}">
      <dgm:prSet custT="1"/>
      <dgm:spPr/>
      <dgm:t>
        <a:bodyPr/>
        <a:lstStyle/>
        <a:p>
          <a:r>
            <a:rPr lang="ru-RU" sz="1800" dirty="0" smtClean="0"/>
            <a:t>Проведение внешней оценки адаптированной рекомендации</a:t>
          </a:r>
          <a:endParaRPr lang="en-US" sz="1800" dirty="0" smtClean="0"/>
        </a:p>
      </dgm:t>
    </dgm:pt>
    <dgm:pt modelId="{6C6966B1-4182-4E5F-9218-71229D4AF28E}" type="parTrans" cxnId="{18AD3608-6753-4C61-8C87-C84BFFA83FBD}">
      <dgm:prSet/>
      <dgm:spPr/>
      <dgm:t>
        <a:bodyPr/>
        <a:lstStyle/>
        <a:p>
          <a:endParaRPr lang="fi-FI"/>
        </a:p>
      </dgm:t>
    </dgm:pt>
    <dgm:pt modelId="{036C4410-3FF3-4884-B15E-43F14D38D5E7}" type="sibTrans" cxnId="{18AD3608-6753-4C61-8C87-C84BFFA83FBD}">
      <dgm:prSet/>
      <dgm:spPr/>
      <dgm:t>
        <a:bodyPr/>
        <a:lstStyle/>
        <a:p>
          <a:endParaRPr lang="fi-FI"/>
        </a:p>
      </dgm:t>
    </dgm:pt>
    <dgm:pt modelId="{2CF28D34-80F1-4DD7-B1D4-BCAD5953A487}">
      <dgm:prSet custT="1"/>
      <dgm:spPr/>
      <dgm:t>
        <a:bodyPr/>
        <a:lstStyle/>
        <a:p>
          <a:r>
            <a:rPr lang="ru-RU" sz="1800" dirty="0" smtClean="0"/>
            <a:t>Утверждение и публикация адаптированного руководства</a:t>
          </a:r>
          <a:endParaRPr lang="fi-FI" sz="1700" dirty="0"/>
        </a:p>
      </dgm:t>
    </dgm:pt>
    <dgm:pt modelId="{19462931-0E6D-465A-9FD3-A32C34A3E656}" type="parTrans" cxnId="{CF16FB3E-0695-45D6-9B2B-6E50560FD325}">
      <dgm:prSet/>
      <dgm:spPr/>
      <dgm:t>
        <a:bodyPr/>
        <a:lstStyle/>
        <a:p>
          <a:endParaRPr lang="fi-FI"/>
        </a:p>
      </dgm:t>
    </dgm:pt>
    <dgm:pt modelId="{2747FABF-6A88-46A6-94F4-9E8425B1A016}" type="sibTrans" cxnId="{CF16FB3E-0695-45D6-9B2B-6E50560FD325}">
      <dgm:prSet/>
      <dgm:spPr/>
      <dgm:t>
        <a:bodyPr/>
        <a:lstStyle/>
        <a:p>
          <a:endParaRPr lang="fi-FI"/>
        </a:p>
      </dgm:t>
    </dgm:pt>
    <dgm:pt modelId="{727C7A79-9973-42A1-9E16-9DE1105CA520}" type="pres">
      <dgm:prSet presAssocID="{FD8B571D-4FF1-479C-A867-D11446FD4E7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7D53DD2-1E17-4648-9649-1AD3D244B70E}" type="pres">
      <dgm:prSet presAssocID="{FDFEFE94-FF96-4EA4-84D3-0CF3072925FC}" presName="compNode" presStyleCnt="0"/>
      <dgm:spPr/>
    </dgm:pt>
    <dgm:pt modelId="{BEA8C726-5C11-4651-85AF-CC2A5F6AA234}" type="pres">
      <dgm:prSet presAssocID="{FDFEFE94-FF96-4EA4-84D3-0CF3072925FC}" presName="aNode" presStyleLbl="bgShp" presStyleIdx="0" presStyleCnt="6" custLinFactNeighborX="2335" custLinFactNeighborY="-1009"/>
      <dgm:spPr/>
      <dgm:t>
        <a:bodyPr/>
        <a:lstStyle/>
        <a:p>
          <a:endParaRPr lang="fi-FI"/>
        </a:p>
      </dgm:t>
    </dgm:pt>
    <dgm:pt modelId="{87CD926C-D758-4F2B-BAB7-327BAAF5F371}" type="pres">
      <dgm:prSet presAssocID="{FDFEFE94-FF96-4EA4-84D3-0CF3072925FC}" presName="textNode" presStyleLbl="bgShp" presStyleIdx="0" presStyleCnt="6"/>
      <dgm:spPr/>
      <dgm:t>
        <a:bodyPr/>
        <a:lstStyle/>
        <a:p>
          <a:endParaRPr lang="fi-FI"/>
        </a:p>
      </dgm:t>
    </dgm:pt>
    <dgm:pt modelId="{97D52177-362A-4C8A-9207-E2314C15538D}" type="pres">
      <dgm:prSet presAssocID="{FDFEFE94-FF96-4EA4-84D3-0CF3072925FC}" presName="compChildNode" presStyleCnt="0"/>
      <dgm:spPr/>
    </dgm:pt>
    <dgm:pt modelId="{558BCFC3-0CF0-4149-A8C0-FED1C5665E05}" type="pres">
      <dgm:prSet presAssocID="{FDFEFE94-FF96-4EA4-84D3-0CF3072925FC}" presName="theInnerList" presStyleCnt="0"/>
      <dgm:spPr/>
    </dgm:pt>
    <dgm:pt modelId="{798823A3-19DF-4265-AFD2-B90724114140}" type="pres">
      <dgm:prSet presAssocID="{BBA15EFE-2A57-4CDE-B311-E497427E187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44FA46A-7B6F-4968-8B6D-021B79733CA6}" type="pres">
      <dgm:prSet presAssocID="{FDFEFE94-FF96-4EA4-84D3-0CF3072925FC}" presName="aSpace" presStyleCnt="0"/>
      <dgm:spPr/>
    </dgm:pt>
    <dgm:pt modelId="{DB973B28-B7AA-4E53-8900-04BC703A69E7}" type="pres">
      <dgm:prSet presAssocID="{3726D6B0-BDE5-4F8D-B15D-98C90FAE4315}" presName="compNode" presStyleCnt="0"/>
      <dgm:spPr/>
    </dgm:pt>
    <dgm:pt modelId="{0AC133DD-C8C9-4538-80A6-DA251D309241}" type="pres">
      <dgm:prSet presAssocID="{3726D6B0-BDE5-4F8D-B15D-98C90FAE4315}" presName="aNode" presStyleLbl="bgShp" presStyleIdx="1" presStyleCnt="6"/>
      <dgm:spPr/>
      <dgm:t>
        <a:bodyPr/>
        <a:lstStyle/>
        <a:p>
          <a:endParaRPr lang="fi-FI"/>
        </a:p>
      </dgm:t>
    </dgm:pt>
    <dgm:pt modelId="{7B9D56E3-2E56-4662-9C6C-2A44F6874792}" type="pres">
      <dgm:prSet presAssocID="{3726D6B0-BDE5-4F8D-B15D-98C90FAE4315}" presName="textNode" presStyleLbl="bgShp" presStyleIdx="1" presStyleCnt="6"/>
      <dgm:spPr/>
      <dgm:t>
        <a:bodyPr/>
        <a:lstStyle/>
        <a:p>
          <a:endParaRPr lang="fi-FI"/>
        </a:p>
      </dgm:t>
    </dgm:pt>
    <dgm:pt modelId="{2DC636F3-04F3-43D3-969E-8358CB3E89EA}" type="pres">
      <dgm:prSet presAssocID="{3726D6B0-BDE5-4F8D-B15D-98C90FAE4315}" presName="compChildNode" presStyleCnt="0"/>
      <dgm:spPr/>
    </dgm:pt>
    <dgm:pt modelId="{F163292F-EE77-484A-981E-B954ED7B4CEA}" type="pres">
      <dgm:prSet presAssocID="{3726D6B0-BDE5-4F8D-B15D-98C90FAE4315}" presName="theInnerList" presStyleCnt="0"/>
      <dgm:spPr/>
    </dgm:pt>
    <dgm:pt modelId="{19B46984-CE1E-4313-8ED0-F53882D04A56}" type="pres">
      <dgm:prSet presAssocID="{C6D4BDC1-8F94-4564-9BCF-86C2B5CD1428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C4A001F-AEC5-40C0-A67B-F02C4A7DD87C}" type="pres">
      <dgm:prSet presAssocID="{3726D6B0-BDE5-4F8D-B15D-98C90FAE4315}" presName="aSpace" presStyleCnt="0"/>
      <dgm:spPr/>
    </dgm:pt>
    <dgm:pt modelId="{9F90ACDB-494A-4E7E-85B2-9C7F3EA106E0}" type="pres">
      <dgm:prSet presAssocID="{37431E41-EB4E-4B3C-B57B-8CD4361EBC6E}" presName="compNode" presStyleCnt="0"/>
      <dgm:spPr/>
    </dgm:pt>
    <dgm:pt modelId="{5D6486EC-CF98-4823-BDD6-6ECC12C7F0F4}" type="pres">
      <dgm:prSet presAssocID="{37431E41-EB4E-4B3C-B57B-8CD4361EBC6E}" presName="aNode" presStyleLbl="bgShp" presStyleIdx="2" presStyleCnt="6"/>
      <dgm:spPr/>
      <dgm:t>
        <a:bodyPr/>
        <a:lstStyle/>
        <a:p>
          <a:endParaRPr lang="fi-FI"/>
        </a:p>
      </dgm:t>
    </dgm:pt>
    <dgm:pt modelId="{6BD09D56-BB27-4192-96DA-CD3061B80417}" type="pres">
      <dgm:prSet presAssocID="{37431E41-EB4E-4B3C-B57B-8CD4361EBC6E}" presName="textNode" presStyleLbl="bgShp" presStyleIdx="2" presStyleCnt="6"/>
      <dgm:spPr/>
      <dgm:t>
        <a:bodyPr/>
        <a:lstStyle/>
        <a:p>
          <a:endParaRPr lang="fi-FI"/>
        </a:p>
      </dgm:t>
    </dgm:pt>
    <dgm:pt modelId="{6EF86933-17DB-4D90-82CC-3FDFC906105A}" type="pres">
      <dgm:prSet presAssocID="{37431E41-EB4E-4B3C-B57B-8CD4361EBC6E}" presName="compChildNode" presStyleCnt="0"/>
      <dgm:spPr/>
    </dgm:pt>
    <dgm:pt modelId="{C0BA99FB-87E8-4013-A232-3755B1701719}" type="pres">
      <dgm:prSet presAssocID="{37431E41-EB4E-4B3C-B57B-8CD4361EBC6E}" presName="theInnerList" presStyleCnt="0"/>
      <dgm:spPr/>
    </dgm:pt>
    <dgm:pt modelId="{D7E7E925-F0D9-4563-8876-4EB6CBEA81AD}" type="pres">
      <dgm:prSet presAssocID="{1F6EAA58-CD39-4B70-B37F-EBF5152064BF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ED179E-AA54-46DE-AE79-859C44F75F4B}" type="pres">
      <dgm:prSet presAssocID="{37431E41-EB4E-4B3C-B57B-8CD4361EBC6E}" presName="aSpace" presStyleCnt="0"/>
      <dgm:spPr/>
    </dgm:pt>
    <dgm:pt modelId="{5D727E86-E1F4-444D-8C91-D6E302EF3B1D}" type="pres">
      <dgm:prSet presAssocID="{C603A774-0358-4082-99C3-3258007D56F3}" presName="compNode" presStyleCnt="0"/>
      <dgm:spPr/>
    </dgm:pt>
    <dgm:pt modelId="{5AF437FC-EF8C-4A56-A108-19F497C8D036}" type="pres">
      <dgm:prSet presAssocID="{C603A774-0358-4082-99C3-3258007D56F3}" presName="aNode" presStyleLbl="bgShp" presStyleIdx="3" presStyleCnt="6"/>
      <dgm:spPr/>
      <dgm:t>
        <a:bodyPr/>
        <a:lstStyle/>
        <a:p>
          <a:endParaRPr lang="fi-FI"/>
        </a:p>
      </dgm:t>
    </dgm:pt>
    <dgm:pt modelId="{E44D5EF2-14B2-4531-B86E-E4A4AF74F9A8}" type="pres">
      <dgm:prSet presAssocID="{C603A774-0358-4082-99C3-3258007D56F3}" presName="textNode" presStyleLbl="bgShp" presStyleIdx="3" presStyleCnt="6"/>
      <dgm:spPr/>
      <dgm:t>
        <a:bodyPr/>
        <a:lstStyle/>
        <a:p>
          <a:endParaRPr lang="fi-FI"/>
        </a:p>
      </dgm:t>
    </dgm:pt>
    <dgm:pt modelId="{2F9A8674-EDD7-40B0-9F1D-282996E8F0EB}" type="pres">
      <dgm:prSet presAssocID="{C603A774-0358-4082-99C3-3258007D56F3}" presName="compChildNode" presStyleCnt="0"/>
      <dgm:spPr/>
    </dgm:pt>
    <dgm:pt modelId="{C414A2D5-7276-49D6-84B9-3E7E645E6791}" type="pres">
      <dgm:prSet presAssocID="{C603A774-0358-4082-99C3-3258007D56F3}" presName="theInnerList" presStyleCnt="0"/>
      <dgm:spPr/>
    </dgm:pt>
    <dgm:pt modelId="{7879E36D-85FC-49E1-9432-45CFB8FA2DB4}" type="pres">
      <dgm:prSet presAssocID="{6FE8D06C-1048-4D3B-BAB8-28376B1F164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52DA765-E1F5-44EA-A407-9F36CB93CDBD}" type="pres">
      <dgm:prSet presAssocID="{C603A774-0358-4082-99C3-3258007D56F3}" presName="aSpace" presStyleCnt="0"/>
      <dgm:spPr/>
    </dgm:pt>
    <dgm:pt modelId="{E2CBF07F-5CB8-454B-ACCA-A73DAF7F14CE}" type="pres">
      <dgm:prSet presAssocID="{0908B8E0-A3B7-4675-BA93-61FD11EC3C0D}" presName="compNode" presStyleCnt="0"/>
      <dgm:spPr/>
    </dgm:pt>
    <dgm:pt modelId="{7EC5588C-4188-4120-BF37-B8B34EACB60F}" type="pres">
      <dgm:prSet presAssocID="{0908B8E0-A3B7-4675-BA93-61FD11EC3C0D}" presName="aNode" presStyleLbl="bgShp" presStyleIdx="4" presStyleCnt="6"/>
      <dgm:spPr/>
      <dgm:t>
        <a:bodyPr/>
        <a:lstStyle/>
        <a:p>
          <a:endParaRPr lang="fi-FI"/>
        </a:p>
      </dgm:t>
    </dgm:pt>
    <dgm:pt modelId="{22A64BD4-0DB3-4153-90A8-1C547728047C}" type="pres">
      <dgm:prSet presAssocID="{0908B8E0-A3B7-4675-BA93-61FD11EC3C0D}" presName="textNode" presStyleLbl="bgShp" presStyleIdx="4" presStyleCnt="6"/>
      <dgm:spPr/>
      <dgm:t>
        <a:bodyPr/>
        <a:lstStyle/>
        <a:p>
          <a:endParaRPr lang="fi-FI"/>
        </a:p>
      </dgm:t>
    </dgm:pt>
    <dgm:pt modelId="{2EBCFA8A-B0D3-4E89-8D07-6D169634B478}" type="pres">
      <dgm:prSet presAssocID="{0908B8E0-A3B7-4675-BA93-61FD11EC3C0D}" presName="compChildNode" presStyleCnt="0"/>
      <dgm:spPr/>
    </dgm:pt>
    <dgm:pt modelId="{0697CFCE-ABD2-4EFE-8632-06F88FB5BD60}" type="pres">
      <dgm:prSet presAssocID="{0908B8E0-A3B7-4675-BA93-61FD11EC3C0D}" presName="theInnerList" presStyleCnt="0"/>
      <dgm:spPr/>
    </dgm:pt>
    <dgm:pt modelId="{F845DC85-F339-42C1-920C-7F81B7CA3739}" type="pres">
      <dgm:prSet presAssocID="{ED38D925-8DF2-487B-BA6E-71295E820709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70E06FF-A3F8-429D-BBC0-8C7B4C55C8DD}" type="pres">
      <dgm:prSet presAssocID="{0908B8E0-A3B7-4675-BA93-61FD11EC3C0D}" presName="aSpace" presStyleCnt="0"/>
      <dgm:spPr/>
    </dgm:pt>
    <dgm:pt modelId="{BD185FFB-C56C-4788-9A6D-33F2AAB7A72A}" type="pres">
      <dgm:prSet presAssocID="{A053E804-49CA-4689-9B31-449D48122C05}" presName="compNode" presStyleCnt="0"/>
      <dgm:spPr/>
    </dgm:pt>
    <dgm:pt modelId="{6B273A6F-8DAD-4166-84AC-1571C3B412FE}" type="pres">
      <dgm:prSet presAssocID="{A053E804-49CA-4689-9B31-449D48122C05}" presName="aNode" presStyleLbl="bgShp" presStyleIdx="5" presStyleCnt="6"/>
      <dgm:spPr/>
      <dgm:t>
        <a:bodyPr/>
        <a:lstStyle/>
        <a:p>
          <a:endParaRPr lang="fi-FI"/>
        </a:p>
      </dgm:t>
    </dgm:pt>
    <dgm:pt modelId="{57993B25-139F-45ED-9C94-0C5006F0F57B}" type="pres">
      <dgm:prSet presAssocID="{A053E804-49CA-4689-9B31-449D48122C05}" presName="textNode" presStyleLbl="bgShp" presStyleIdx="5" presStyleCnt="6"/>
      <dgm:spPr/>
      <dgm:t>
        <a:bodyPr/>
        <a:lstStyle/>
        <a:p>
          <a:endParaRPr lang="fi-FI"/>
        </a:p>
      </dgm:t>
    </dgm:pt>
    <dgm:pt modelId="{761FF401-122B-43BD-8B99-616CEA4E01F3}" type="pres">
      <dgm:prSet presAssocID="{A053E804-49CA-4689-9B31-449D48122C05}" presName="compChildNode" presStyleCnt="0"/>
      <dgm:spPr/>
    </dgm:pt>
    <dgm:pt modelId="{4F5717F0-A713-4F99-B158-96E84CA79097}" type="pres">
      <dgm:prSet presAssocID="{A053E804-49CA-4689-9B31-449D48122C05}" presName="theInnerList" presStyleCnt="0"/>
      <dgm:spPr/>
    </dgm:pt>
    <dgm:pt modelId="{8A8B7B07-874D-4D1D-AE5E-8D39EBA08058}" type="pres">
      <dgm:prSet presAssocID="{2CF28D34-80F1-4DD7-B1D4-BCAD5953A487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CEBED8EA-178A-4E96-912C-B5C279263FB6}" type="presOf" srcId="{ED38D925-8DF2-487B-BA6E-71295E820709}" destId="{F845DC85-F339-42C1-920C-7F81B7CA3739}" srcOrd="0" destOrd="0" presId="urn:microsoft.com/office/officeart/2005/8/layout/lProcess2"/>
    <dgm:cxn modelId="{543602AF-903A-4C20-ACDE-B02D2C98918C}" type="presOf" srcId="{0908B8E0-A3B7-4675-BA93-61FD11EC3C0D}" destId="{7EC5588C-4188-4120-BF37-B8B34EACB60F}" srcOrd="0" destOrd="0" presId="urn:microsoft.com/office/officeart/2005/8/layout/lProcess2"/>
    <dgm:cxn modelId="{18AD3608-6753-4C61-8C87-C84BFFA83FBD}" srcId="{0908B8E0-A3B7-4675-BA93-61FD11EC3C0D}" destId="{ED38D925-8DF2-487B-BA6E-71295E820709}" srcOrd="0" destOrd="0" parTransId="{6C6966B1-4182-4E5F-9218-71229D4AF28E}" sibTransId="{036C4410-3FF3-4884-B15E-43F14D38D5E7}"/>
    <dgm:cxn modelId="{E10FB452-CE6C-4D82-BFF0-630ECD5CB182}" type="presOf" srcId="{FDFEFE94-FF96-4EA4-84D3-0CF3072925FC}" destId="{87CD926C-D758-4F2B-BAB7-327BAAF5F371}" srcOrd="1" destOrd="0" presId="urn:microsoft.com/office/officeart/2005/8/layout/lProcess2"/>
    <dgm:cxn modelId="{98044E7E-6B56-4704-8DDE-0BFF87391FB1}" type="presOf" srcId="{FD8B571D-4FF1-479C-A867-D11446FD4E75}" destId="{727C7A79-9973-42A1-9E16-9DE1105CA520}" srcOrd="0" destOrd="0" presId="urn:microsoft.com/office/officeart/2005/8/layout/lProcess2"/>
    <dgm:cxn modelId="{D1F773E9-1BD9-4D47-A82B-BE462CB5FFE8}" srcId="{FD8B571D-4FF1-479C-A867-D11446FD4E75}" destId="{A053E804-49CA-4689-9B31-449D48122C05}" srcOrd="5" destOrd="0" parTransId="{615CB74F-C391-481A-B29F-457C510E033D}" sibTransId="{1E264081-85C8-4BB4-84E9-96BC1D171923}"/>
    <dgm:cxn modelId="{B2D92650-3EDB-47DF-A65F-3F7C1901AB57}" type="presOf" srcId="{3726D6B0-BDE5-4F8D-B15D-98C90FAE4315}" destId="{0AC133DD-C8C9-4538-80A6-DA251D309241}" srcOrd="0" destOrd="0" presId="urn:microsoft.com/office/officeart/2005/8/layout/lProcess2"/>
    <dgm:cxn modelId="{B40A49C6-63DE-4C2F-82A3-AD77E54A85B9}" type="presOf" srcId="{C6D4BDC1-8F94-4564-9BCF-86C2B5CD1428}" destId="{19B46984-CE1E-4313-8ED0-F53882D04A56}" srcOrd="0" destOrd="0" presId="urn:microsoft.com/office/officeart/2005/8/layout/lProcess2"/>
    <dgm:cxn modelId="{07B6D964-9655-46C0-85DB-46DFCCD90C35}" srcId="{C603A774-0358-4082-99C3-3258007D56F3}" destId="{6FE8D06C-1048-4D3B-BAB8-28376B1F1647}" srcOrd="0" destOrd="0" parTransId="{593702B3-6EB7-415A-9E2D-15BFCDB25043}" sibTransId="{190DA329-DE7D-42CA-8B67-1F1F061D488A}"/>
    <dgm:cxn modelId="{30D872D7-34A1-477F-AF99-8E527F2905D1}" srcId="{FD8B571D-4FF1-479C-A867-D11446FD4E75}" destId="{0908B8E0-A3B7-4675-BA93-61FD11EC3C0D}" srcOrd="4" destOrd="0" parTransId="{3C561448-88C6-4C59-A5A3-2990C68422B6}" sibTransId="{2918845E-E8AC-490D-AC1A-2593E815E18C}"/>
    <dgm:cxn modelId="{3E092C93-5FBD-4812-A912-E5D9E660187F}" type="presOf" srcId="{2CF28D34-80F1-4DD7-B1D4-BCAD5953A487}" destId="{8A8B7B07-874D-4D1D-AE5E-8D39EBA08058}" srcOrd="0" destOrd="0" presId="urn:microsoft.com/office/officeart/2005/8/layout/lProcess2"/>
    <dgm:cxn modelId="{8512FC12-F2B3-446B-AC7D-74732D8B3DC3}" type="presOf" srcId="{A053E804-49CA-4689-9B31-449D48122C05}" destId="{6B273A6F-8DAD-4166-84AC-1571C3B412FE}" srcOrd="0" destOrd="0" presId="urn:microsoft.com/office/officeart/2005/8/layout/lProcess2"/>
    <dgm:cxn modelId="{6E14D064-000D-4902-92E6-68BFE948F72B}" srcId="{37431E41-EB4E-4B3C-B57B-8CD4361EBC6E}" destId="{1F6EAA58-CD39-4B70-B37F-EBF5152064BF}" srcOrd="0" destOrd="0" parTransId="{74776C8C-8118-423E-96BE-0F06C9279121}" sibTransId="{F9B3C05D-3982-4268-B19C-0965DA2BB482}"/>
    <dgm:cxn modelId="{A88D756B-BE30-4785-A21F-D06A52F9EC7E}" type="presOf" srcId="{A053E804-49CA-4689-9B31-449D48122C05}" destId="{57993B25-139F-45ED-9C94-0C5006F0F57B}" srcOrd="1" destOrd="0" presId="urn:microsoft.com/office/officeart/2005/8/layout/lProcess2"/>
    <dgm:cxn modelId="{1CFCA918-3D67-43F8-8FEB-E828E32DD6B2}" type="presOf" srcId="{6FE8D06C-1048-4D3B-BAB8-28376B1F1647}" destId="{7879E36D-85FC-49E1-9432-45CFB8FA2DB4}" srcOrd="0" destOrd="0" presId="urn:microsoft.com/office/officeart/2005/8/layout/lProcess2"/>
    <dgm:cxn modelId="{48597EF0-D943-46D1-A963-E285C0516D65}" type="presOf" srcId="{BBA15EFE-2A57-4CDE-B311-E497427E1873}" destId="{798823A3-19DF-4265-AFD2-B90724114140}" srcOrd="0" destOrd="0" presId="urn:microsoft.com/office/officeart/2005/8/layout/lProcess2"/>
    <dgm:cxn modelId="{D57CAE97-2C6E-41E0-8DB1-58988120393B}" srcId="{FD8B571D-4FF1-479C-A867-D11446FD4E75}" destId="{FDFEFE94-FF96-4EA4-84D3-0CF3072925FC}" srcOrd="0" destOrd="0" parTransId="{AC5F21F1-B462-4F84-B511-FBAF7C8C5FD4}" sibTransId="{8E7F5AF1-B11E-45C8-B6AF-2338B721C9F9}"/>
    <dgm:cxn modelId="{5987ACC7-75C5-4DA6-8522-D84BC9C43F6E}" type="presOf" srcId="{0908B8E0-A3B7-4675-BA93-61FD11EC3C0D}" destId="{22A64BD4-0DB3-4153-90A8-1C547728047C}" srcOrd="1" destOrd="0" presId="urn:microsoft.com/office/officeart/2005/8/layout/lProcess2"/>
    <dgm:cxn modelId="{C9E06671-7AB3-492C-95FC-6C8E93124A4B}" type="presOf" srcId="{37431E41-EB4E-4B3C-B57B-8CD4361EBC6E}" destId="{6BD09D56-BB27-4192-96DA-CD3061B80417}" srcOrd="1" destOrd="0" presId="urn:microsoft.com/office/officeart/2005/8/layout/lProcess2"/>
    <dgm:cxn modelId="{A09311B7-01BB-403E-8ECE-7AB09ECBC40C}" type="presOf" srcId="{37431E41-EB4E-4B3C-B57B-8CD4361EBC6E}" destId="{5D6486EC-CF98-4823-BDD6-6ECC12C7F0F4}" srcOrd="0" destOrd="0" presId="urn:microsoft.com/office/officeart/2005/8/layout/lProcess2"/>
    <dgm:cxn modelId="{AD66F768-6C3B-403C-BE86-98EF6AE886C4}" type="presOf" srcId="{3726D6B0-BDE5-4F8D-B15D-98C90FAE4315}" destId="{7B9D56E3-2E56-4662-9C6C-2A44F6874792}" srcOrd="1" destOrd="0" presId="urn:microsoft.com/office/officeart/2005/8/layout/lProcess2"/>
    <dgm:cxn modelId="{2A4D7F7D-1C25-40F4-BB56-2DE07279E86B}" type="presOf" srcId="{1F6EAA58-CD39-4B70-B37F-EBF5152064BF}" destId="{D7E7E925-F0D9-4563-8876-4EB6CBEA81AD}" srcOrd="0" destOrd="0" presId="urn:microsoft.com/office/officeart/2005/8/layout/lProcess2"/>
    <dgm:cxn modelId="{4E0D5ADD-1B06-4B4E-9ED3-C24F0305A2F9}" srcId="{FD8B571D-4FF1-479C-A867-D11446FD4E75}" destId="{37431E41-EB4E-4B3C-B57B-8CD4361EBC6E}" srcOrd="2" destOrd="0" parTransId="{E75F7B4A-9A38-4663-9C1A-4CEBE2097598}" sibTransId="{0741D363-A4ED-4B28-88CC-F94B7C240AD5}"/>
    <dgm:cxn modelId="{0E3E6737-4AC8-4868-9D4E-272D6605B984}" srcId="{FD8B571D-4FF1-479C-A867-D11446FD4E75}" destId="{3726D6B0-BDE5-4F8D-B15D-98C90FAE4315}" srcOrd="1" destOrd="0" parTransId="{1E19CA09-6FD8-460A-9473-A617E0B73D3D}" sibTransId="{90B264BF-FDAA-494F-A31E-D6A6EC0C49BD}"/>
    <dgm:cxn modelId="{EA16EEA5-E7C4-4658-986E-043B2C2AA148}" srcId="{FD8B571D-4FF1-479C-A867-D11446FD4E75}" destId="{C603A774-0358-4082-99C3-3258007D56F3}" srcOrd="3" destOrd="0" parTransId="{B21C0339-7097-4C2B-ABFB-5C127D35110F}" sibTransId="{DDC2A928-F7AC-41F9-A076-78E73BD58C7F}"/>
    <dgm:cxn modelId="{28705DA1-284E-4AF4-8963-6A7E981A7A03}" srcId="{FDFEFE94-FF96-4EA4-84D3-0CF3072925FC}" destId="{BBA15EFE-2A57-4CDE-B311-E497427E1873}" srcOrd="0" destOrd="0" parTransId="{3E8104EF-C5A3-434D-8771-C07C531EA5C8}" sibTransId="{57105F5C-65DB-40AA-8E16-14AE73FE334C}"/>
    <dgm:cxn modelId="{B83A0A77-0830-40BB-BC0A-9F83BD31BB1E}" type="presOf" srcId="{FDFEFE94-FF96-4EA4-84D3-0CF3072925FC}" destId="{BEA8C726-5C11-4651-85AF-CC2A5F6AA234}" srcOrd="0" destOrd="0" presId="urn:microsoft.com/office/officeart/2005/8/layout/lProcess2"/>
    <dgm:cxn modelId="{FD3FCA68-E523-4759-9F9C-0EB3175A065B}" type="presOf" srcId="{C603A774-0358-4082-99C3-3258007D56F3}" destId="{E44D5EF2-14B2-4531-B86E-E4A4AF74F9A8}" srcOrd="1" destOrd="0" presId="urn:microsoft.com/office/officeart/2005/8/layout/lProcess2"/>
    <dgm:cxn modelId="{CF16FB3E-0695-45D6-9B2B-6E50560FD325}" srcId="{A053E804-49CA-4689-9B31-449D48122C05}" destId="{2CF28D34-80F1-4DD7-B1D4-BCAD5953A487}" srcOrd="0" destOrd="0" parTransId="{19462931-0E6D-465A-9FD3-A32C34A3E656}" sibTransId="{2747FABF-6A88-46A6-94F4-9E8425B1A016}"/>
    <dgm:cxn modelId="{16B8528A-DCF6-4C30-884E-9885CAB71D3E}" srcId="{3726D6B0-BDE5-4F8D-B15D-98C90FAE4315}" destId="{C6D4BDC1-8F94-4564-9BCF-86C2B5CD1428}" srcOrd="0" destOrd="0" parTransId="{80B177B0-A074-4DB3-BC2E-E4C36EF1E508}" sibTransId="{2E0C2113-F4DD-429D-B929-0B022BE52FBF}"/>
    <dgm:cxn modelId="{C7261B06-867C-448D-9AA0-D92FCC79077B}" type="presOf" srcId="{C603A774-0358-4082-99C3-3258007D56F3}" destId="{5AF437FC-EF8C-4A56-A108-19F497C8D036}" srcOrd="0" destOrd="0" presId="urn:microsoft.com/office/officeart/2005/8/layout/lProcess2"/>
    <dgm:cxn modelId="{04280806-1600-4091-A585-E9CF31FFE948}" type="presParOf" srcId="{727C7A79-9973-42A1-9E16-9DE1105CA520}" destId="{77D53DD2-1E17-4648-9649-1AD3D244B70E}" srcOrd="0" destOrd="0" presId="urn:microsoft.com/office/officeart/2005/8/layout/lProcess2"/>
    <dgm:cxn modelId="{2B37062C-439A-4C14-B4F7-7921C4533935}" type="presParOf" srcId="{77D53DD2-1E17-4648-9649-1AD3D244B70E}" destId="{BEA8C726-5C11-4651-85AF-CC2A5F6AA234}" srcOrd="0" destOrd="0" presId="urn:microsoft.com/office/officeart/2005/8/layout/lProcess2"/>
    <dgm:cxn modelId="{B195649E-C3ED-450A-B175-9A9350B5B60F}" type="presParOf" srcId="{77D53DD2-1E17-4648-9649-1AD3D244B70E}" destId="{87CD926C-D758-4F2B-BAB7-327BAAF5F371}" srcOrd="1" destOrd="0" presId="urn:microsoft.com/office/officeart/2005/8/layout/lProcess2"/>
    <dgm:cxn modelId="{6368CE8A-A6CC-4C9D-951B-F86665CFF61E}" type="presParOf" srcId="{77D53DD2-1E17-4648-9649-1AD3D244B70E}" destId="{97D52177-362A-4C8A-9207-E2314C15538D}" srcOrd="2" destOrd="0" presId="urn:microsoft.com/office/officeart/2005/8/layout/lProcess2"/>
    <dgm:cxn modelId="{638CE532-0872-49DB-949D-476E0137FC3D}" type="presParOf" srcId="{97D52177-362A-4C8A-9207-E2314C15538D}" destId="{558BCFC3-0CF0-4149-A8C0-FED1C5665E05}" srcOrd="0" destOrd="0" presId="urn:microsoft.com/office/officeart/2005/8/layout/lProcess2"/>
    <dgm:cxn modelId="{1B1DAD04-B4D6-45E8-9C21-FDB0801620F9}" type="presParOf" srcId="{558BCFC3-0CF0-4149-A8C0-FED1C5665E05}" destId="{798823A3-19DF-4265-AFD2-B90724114140}" srcOrd="0" destOrd="0" presId="urn:microsoft.com/office/officeart/2005/8/layout/lProcess2"/>
    <dgm:cxn modelId="{77EBEA95-8028-48A9-9605-97B8DB75D717}" type="presParOf" srcId="{727C7A79-9973-42A1-9E16-9DE1105CA520}" destId="{044FA46A-7B6F-4968-8B6D-021B79733CA6}" srcOrd="1" destOrd="0" presId="urn:microsoft.com/office/officeart/2005/8/layout/lProcess2"/>
    <dgm:cxn modelId="{0B174067-D573-4FDB-9012-5F20D71D574B}" type="presParOf" srcId="{727C7A79-9973-42A1-9E16-9DE1105CA520}" destId="{DB973B28-B7AA-4E53-8900-04BC703A69E7}" srcOrd="2" destOrd="0" presId="urn:microsoft.com/office/officeart/2005/8/layout/lProcess2"/>
    <dgm:cxn modelId="{4F27BFDA-4B46-4595-901A-801912B0C8CB}" type="presParOf" srcId="{DB973B28-B7AA-4E53-8900-04BC703A69E7}" destId="{0AC133DD-C8C9-4538-80A6-DA251D309241}" srcOrd="0" destOrd="0" presId="urn:microsoft.com/office/officeart/2005/8/layout/lProcess2"/>
    <dgm:cxn modelId="{A006E035-36CC-4A01-B647-7E0104D80E7C}" type="presParOf" srcId="{DB973B28-B7AA-4E53-8900-04BC703A69E7}" destId="{7B9D56E3-2E56-4662-9C6C-2A44F6874792}" srcOrd="1" destOrd="0" presId="urn:microsoft.com/office/officeart/2005/8/layout/lProcess2"/>
    <dgm:cxn modelId="{1E397218-13AC-43ED-A5C3-93713390993E}" type="presParOf" srcId="{DB973B28-B7AA-4E53-8900-04BC703A69E7}" destId="{2DC636F3-04F3-43D3-969E-8358CB3E89EA}" srcOrd="2" destOrd="0" presId="urn:microsoft.com/office/officeart/2005/8/layout/lProcess2"/>
    <dgm:cxn modelId="{3AA56B98-5992-4963-B6F1-369B098541CE}" type="presParOf" srcId="{2DC636F3-04F3-43D3-969E-8358CB3E89EA}" destId="{F163292F-EE77-484A-981E-B954ED7B4CEA}" srcOrd="0" destOrd="0" presId="urn:microsoft.com/office/officeart/2005/8/layout/lProcess2"/>
    <dgm:cxn modelId="{F5ED9FC1-330F-469D-9D1D-6E34B42ADACD}" type="presParOf" srcId="{F163292F-EE77-484A-981E-B954ED7B4CEA}" destId="{19B46984-CE1E-4313-8ED0-F53882D04A56}" srcOrd="0" destOrd="0" presId="urn:microsoft.com/office/officeart/2005/8/layout/lProcess2"/>
    <dgm:cxn modelId="{1825DB12-A915-4B46-A35D-13218FF30D61}" type="presParOf" srcId="{727C7A79-9973-42A1-9E16-9DE1105CA520}" destId="{5C4A001F-AEC5-40C0-A67B-F02C4A7DD87C}" srcOrd="3" destOrd="0" presId="urn:microsoft.com/office/officeart/2005/8/layout/lProcess2"/>
    <dgm:cxn modelId="{4334FA66-B028-40F7-A7D5-01888878FD13}" type="presParOf" srcId="{727C7A79-9973-42A1-9E16-9DE1105CA520}" destId="{9F90ACDB-494A-4E7E-85B2-9C7F3EA106E0}" srcOrd="4" destOrd="0" presId="urn:microsoft.com/office/officeart/2005/8/layout/lProcess2"/>
    <dgm:cxn modelId="{F33B2C97-DEF2-4124-95FC-EE286E5D0196}" type="presParOf" srcId="{9F90ACDB-494A-4E7E-85B2-9C7F3EA106E0}" destId="{5D6486EC-CF98-4823-BDD6-6ECC12C7F0F4}" srcOrd="0" destOrd="0" presId="urn:microsoft.com/office/officeart/2005/8/layout/lProcess2"/>
    <dgm:cxn modelId="{2BB6D579-73F4-4108-9AB5-330CFB489B6F}" type="presParOf" srcId="{9F90ACDB-494A-4E7E-85B2-9C7F3EA106E0}" destId="{6BD09D56-BB27-4192-96DA-CD3061B80417}" srcOrd="1" destOrd="0" presId="urn:microsoft.com/office/officeart/2005/8/layout/lProcess2"/>
    <dgm:cxn modelId="{D554258B-BEFD-463A-99EB-4697FFC8C7CC}" type="presParOf" srcId="{9F90ACDB-494A-4E7E-85B2-9C7F3EA106E0}" destId="{6EF86933-17DB-4D90-82CC-3FDFC906105A}" srcOrd="2" destOrd="0" presId="urn:microsoft.com/office/officeart/2005/8/layout/lProcess2"/>
    <dgm:cxn modelId="{27580F4E-50EB-4309-BC6F-0FFDDD1E2312}" type="presParOf" srcId="{6EF86933-17DB-4D90-82CC-3FDFC906105A}" destId="{C0BA99FB-87E8-4013-A232-3755B1701719}" srcOrd="0" destOrd="0" presId="urn:microsoft.com/office/officeart/2005/8/layout/lProcess2"/>
    <dgm:cxn modelId="{E6DC185C-2EB9-4F93-AF52-461C57E8CD8A}" type="presParOf" srcId="{C0BA99FB-87E8-4013-A232-3755B1701719}" destId="{D7E7E925-F0D9-4563-8876-4EB6CBEA81AD}" srcOrd="0" destOrd="0" presId="urn:microsoft.com/office/officeart/2005/8/layout/lProcess2"/>
    <dgm:cxn modelId="{710C4EB3-87C7-432E-8DA3-33684157D738}" type="presParOf" srcId="{727C7A79-9973-42A1-9E16-9DE1105CA520}" destId="{8EED179E-AA54-46DE-AE79-859C44F75F4B}" srcOrd="5" destOrd="0" presId="urn:microsoft.com/office/officeart/2005/8/layout/lProcess2"/>
    <dgm:cxn modelId="{DE4410DB-C4FE-41BB-8849-41FAC245E3CC}" type="presParOf" srcId="{727C7A79-9973-42A1-9E16-9DE1105CA520}" destId="{5D727E86-E1F4-444D-8C91-D6E302EF3B1D}" srcOrd="6" destOrd="0" presId="urn:microsoft.com/office/officeart/2005/8/layout/lProcess2"/>
    <dgm:cxn modelId="{2AB66A58-8712-47C4-9956-7C930504D927}" type="presParOf" srcId="{5D727E86-E1F4-444D-8C91-D6E302EF3B1D}" destId="{5AF437FC-EF8C-4A56-A108-19F497C8D036}" srcOrd="0" destOrd="0" presId="urn:microsoft.com/office/officeart/2005/8/layout/lProcess2"/>
    <dgm:cxn modelId="{2BFF34E4-8A2D-44E5-A786-6C0B65B3FFE9}" type="presParOf" srcId="{5D727E86-E1F4-444D-8C91-D6E302EF3B1D}" destId="{E44D5EF2-14B2-4531-B86E-E4A4AF74F9A8}" srcOrd="1" destOrd="0" presId="urn:microsoft.com/office/officeart/2005/8/layout/lProcess2"/>
    <dgm:cxn modelId="{9A529B7B-C0CC-4FC0-9A21-DE4F550E4965}" type="presParOf" srcId="{5D727E86-E1F4-444D-8C91-D6E302EF3B1D}" destId="{2F9A8674-EDD7-40B0-9F1D-282996E8F0EB}" srcOrd="2" destOrd="0" presId="urn:microsoft.com/office/officeart/2005/8/layout/lProcess2"/>
    <dgm:cxn modelId="{7057AD0E-C890-4FE3-BAE1-1315017A420B}" type="presParOf" srcId="{2F9A8674-EDD7-40B0-9F1D-282996E8F0EB}" destId="{C414A2D5-7276-49D6-84B9-3E7E645E6791}" srcOrd="0" destOrd="0" presId="urn:microsoft.com/office/officeart/2005/8/layout/lProcess2"/>
    <dgm:cxn modelId="{B8F7FE31-E936-489A-BC10-A78F9511580D}" type="presParOf" srcId="{C414A2D5-7276-49D6-84B9-3E7E645E6791}" destId="{7879E36D-85FC-49E1-9432-45CFB8FA2DB4}" srcOrd="0" destOrd="0" presId="urn:microsoft.com/office/officeart/2005/8/layout/lProcess2"/>
    <dgm:cxn modelId="{95F4F9C1-C067-4F6C-B975-51DA7FA03842}" type="presParOf" srcId="{727C7A79-9973-42A1-9E16-9DE1105CA520}" destId="{252DA765-E1F5-44EA-A407-9F36CB93CDBD}" srcOrd="7" destOrd="0" presId="urn:microsoft.com/office/officeart/2005/8/layout/lProcess2"/>
    <dgm:cxn modelId="{B315A0BF-7D38-48BD-B7D1-E0E086C237B1}" type="presParOf" srcId="{727C7A79-9973-42A1-9E16-9DE1105CA520}" destId="{E2CBF07F-5CB8-454B-ACCA-A73DAF7F14CE}" srcOrd="8" destOrd="0" presId="urn:microsoft.com/office/officeart/2005/8/layout/lProcess2"/>
    <dgm:cxn modelId="{9BE52705-D6E6-454D-AC77-F930708F64AE}" type="presParOf" srcId="{E2CBF07F-5CB8-454B-ACCA-A73DAF7F14CE}" destId="{7EC5588C-4188-4120-BF37-B8B34EACB60F}" srcOrd="0" destOrd="0" presId="urn:microsoft.com/office/officeart/2005/8/layout/lProcess2"/>
    <dgm:cxn modelId="{A9AF181A-FBC3-43B6-BAC5-86B3CB116679}" type="presParOf" srcId="{E2CBF07F-5CB8-454B-ACCA-A73DAF7F14CE}" destId="{22A64BD4-0DB3-4153-90A8-1C547728047C}" srcOrd="1" destOrd="0" presId="urn:microsoft.com/office/officeart/2005/8/layout/lProcess2"/>
    <dgm:cxn modelId="{A567910D-7842-49D8-891D-1887CE92BD0E}" type="presParOf" srcId="{E2CBF07F-5CB8-454B-ACCA-A73DAF7F14CE}" destId="{2EBCFA8A-B0D3-4E89-8D07-6D169634B478}" srcOrd="2" destOrd="0" presId="urn:microsoft.com/office/officeart/2005/8/layout/lProcess2"/>
    <dgm:cxn modelId="{FA889FA7-7FE0-4204-A123-51512AF9F65C}" type="presParOf" srcId="{2EBCFA8A-B0D3-4E89-8D07-6D169634B478}" destId="{0697CFCE-ABD2-4EFE-8632-06F88FB5BD60}" srcOrd="0" destOrd="0" presId="urn:microsoft.com/office/officeart/2005/8/layout/lProcess2"/>
    <dgm:cxn modelId="{2EB0418F-121D-49F2-BAA0-5F943EFA013C}" type="presParOf" srcId="{0697CFCE-ABD2-4EFE-8632-06F88FB5BD60}" destId="{F845DC85-F339-42C1-920C-7F81B7CA3739}" srcOrd="0" destOrd="0" presId="urn:microsoft.com/office/officeart/2005/8/layout/lProcess2"/>
    <dgm:cxn modelId="{22AB90FF-3493-40C3-B096-61A3A4937CA3}" type="presParOf" srcId="{727C7A79-9973-42A1-9E16-9DE1105CA520}" destId="{670E06FF-A3F8-429D-BBC0-8C7B4C55C8DD}" srcOrd="9" destOrd="0" presId="urn:microsoft.com/office/officeart/2005/8/layout/lProcess2"/>
    <dgm:cxn modelId="{E84F9183-794F-4567-8189-D87FFFAB1E87}" type="presParOf" srcId="{727C7A79-9973-42A1-9E16-9DE1105CA520}" destId="{BD185FFB-C56C-4788-9A6D-33F2AAB7A72A}" srcOrd="10" destOrd="0" presId="urn:microsoft.com/office/officeart/2005/8/layout/lProcess2"/>
    <dgm:cxn modelId="{88DB07BD-93DE-4C84-9C3A-6CBDBDA8111B}" type="presParOf" srcId="{BD185FFB-C56C-4788-9A6D-33F2AAB7A72A}" destId="{6B273A6F-8DAD-4166-84AC-1571C3B412FE}" srcOrd="0" destOrd="0" presId="urn:microsoft.com/office/officeart/2005/8/layout/lProcess2"/>
    <dgm:cxn modelId="{053F4DF1-D77F-4C54-A672-A8BCD7F035EB}" type="presParOf" srcId="{BD185FFB-C56C-4788-9A6D-33F2AAB7A72A}" destId="{57993B25-139F-45ED-9C94-0C5006F0F57B}" srcOrd="1" destOrd="0" presId="urn:microsoft.com/office/officeart/2005/8/layout/lProcess2"/>
    <dgm:cxn modelId="{67F0B7E5-FD5D-467F-B4C7-047FE2AD4BE1}" type="presParOf" srcId="{BD185FFB-C56C-4788-9A6D-33F2AAB7A72A}" destId="{761FF401-122B-43BD-8B99-616CEA4E01F3}" srcOrd="2" destOrd="0" presId="urn:microsoft.com/office/officeart/2005/8/layout/lProcess2"/>
    <dgm:cxn modelId="{435C4BC1-D658-43F6-ADB7-8989BB79BA56}" type="presParOf" srcId="{761FF401-122B-43BD-8B99-616CEA4E01F3}" destId="{4F5717F0-A713-4F99-B158-96E84CA79097}" srcOrd="0" destOrd="0" presId="urn:microsoft.com/office/officeart/2005/8/layout/lProcess2"/>
    <dgm:cxn modelId="{888B044E-23C2-420B-85F9-52A331436DD8}" type="presParOf" srcId="{4F5717F0-A713-4F99-B158-96E84CA79097}" destId="{8A8B7B07-874D-4D1D-AE5E-8D39EBA0805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38B74-1FBE-41C3-8C2A-C33C464CE96B}">
      <dsp:nvSpPr>
        <dsp:cNvPr id="0" name=""/>
        <dsp:cNvSpPr/>
      </dsp:nvSpPr>
      <dsp:spPr>
        <a:xfrm>
          <a:off x="4704" y="0"/>
          <a:ext cx="1858836" cy="4041525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1. </a:t>
          </a:r>
        </a:p>
      </dsp:txBody>
      <dsp:txXfrm>
        <a:off x="4704" y="0"/>
        <a:ext cx="1858836" cy="1212457"/>
      </dsp:txXfrm>
    </dsp:sp>
    <dsp:sp modelId="{958ECE26-E4A6-4416-A8A7-AC4B1483D16E}">
      <dsp:nvSpPr>
        <dsp:cNvPr id="0" name=""/>
        <dsp:cNvSpPr/>
      </dsp:nvSpPr>
      <dsp:spPr>
        <a:xfrm>
          <a:off x="190588" y="1212457"/>
          <a:ext cx="1487068" cy="26269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Подготовка к разработке нового руководства</a:t>
          </a:r>
          <a:endParaRPr lang="en-US" sz="1800" kern="1200" dirty="0" smtClean="0"/>
        </a:p>
      </dsp:txBody>
      <dsp:txXfrm>
        <a:off x="234143" y="1256012"/>
        <a:ext cx="1399958" cy="2539881"/>
      </dsp:txXfrm>
    </dsp:sp>
    <dsp:sp modelId="{D23F3519-4C85-4511-A71D-F1342B69A1C6}">
      <dsp:nvSpPr>
        <dsp:cNvPr id="0" name=""/>
        <dsp:cNvSpPr/>
      </dsp:nvSpPr>
      <dsp:spPr>
        <a:xfrm>
          <a:off x="2002953" y="0"/>
          <a:ext cx="1858836" cy="4041525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2.</a:t>
          </a:r>
        </a:p>
      </dsp:txBody>
      <dsp:txXfrm>
        <a:off x="2002953" y="0"/>
        <a:ext cx="1858836" cy="1212457"/>
      </dsp:txXfrm>
    </dsp:sp>
    <dsp:sp modelId="{796E4E5B-9411-49F6-A51E-D6EE20DEAFAC}">
      <dsp:nvSpPr>
        <dsp:cNvPr id="0" name=""/>
        <dsp:cNvSpPr/>
      </dsp:nvSpPr>
      <dsp:spPr>
        <a:xfrm>
          <a:off x="2188837" y="1212457"/>
          <a:ext cx="1487068" cy="26269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Подготовка процесса разработки нового руководства</a:t>
          </a:r>
          <a:r>
            <a:rPr lang="en-US" sz="1800" kern="1200" dirty="0" smtClean="0"/>
            <a:t> </a:t>
          </a:r>
        </a:p>
      </dsp:txBody>
      <dsp:txXfrm>
        <a:off x="2232392" y="1256012"/>
        <a:ext cx="1399958" cy="2539881"/>
      </dsp:txXfrm>
    </dsp:sp>
    <dsp:sp modelId="{563B9F92-4542-44D1-936D-00F2A7CAC686}">
      <dsp:nvSpPr>
        <dsp:cNvPr id="0" name=""/>
        <dsp:cNvSpPr/>
      </dsp:nvSpPr>
      <dsp:spPr>
        <a:xfrm>
          <a:off x="4001202" y="0"/>
          <a:ext cx="1858836" cy="4041525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3. </a:t>
          </a:r>
        </a:p>
      </dsp:txBody>
      <dsp:txXfrm>
        <a:off x="4001202" y="0"/>
        <a:ext cx="1858836" cy="1212457"/>
      </dsp:txXfrm>
    </dsp:sp>
    <dsp:sp modelId="{5249E01D-B35E-4F27-A1FC-6CD9C342A20E}">
      <dsp:nvSpPr>
        <dsp:cNvPr id="0" name=""/>
        <dsp:cNvSpPr/>
      </dsp:nvSpPr>
      <dsp:spPr>
        <a:xfrm>
          <a:off x="4111602" y="1212457"/>
          <a:ext cx="1638036" cy="2626991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Поиск и оценка доказательств</a:t>
          </a:r>
          <a:endParaRPr lang="en-US" sz="1800" kern="1200" dirty="0" smtClean="0"/>
        </a:p>
      </dsp:txBody>
      <dsp:txXfrm>
        <a:off x="4159578" y="1260433"/>
        <a:ext cx="1542084" cy="2531039"/>
      </dsp:txXfrm>
    </dsp:sp>
    <dsp:sp modelId="{F6A210FE-DF44-4168-86B2-D2751FFA4D27}">
      <dsp:nvSpPr>
        <dsp:cNvPr id="0" name=""/>
        <dsp:cNvSpPr/>
      </dsp:nvSpPr>
      <dsp:spPr>
        <a:xfrm>
          <a:off x="5999451" y="0"/>
          <a:ext cx="1858836" cy="4041525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fi-FI" sz="1800" kern="1200" dirty="0" smtClean="0"/>
            <a:t> 4. </a:t>
          </a:r>
        </a:p>
      </dsp:txBody>
      <dsp:txXfrm>
        <a:off x="5999451" y="0"/>
        <a:ext cx="1858836" cy="1212457"/>
      </dsp:txXfrm>
    </dsp:sp>
    <dsp:sp modelId="{3415402F-9C42-45D5-A812-A8968FE321BE}">
      <dsp:nvSpPr>
        <dsp:cNvPr id="0" name=""/>
        <dsp:cNvSpPr/>
      </dsp:nvSpPr>
      <dsp:spPr>
        <a:xfrm>
          <a:off x="6185335" y="1212457"/>
          <a:ext cx="1487068" cy="2626991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Написание руководства</a:t>
          </a:r>
          <a:endParaRPr lang="fi-FI" sz="1800" kern="1200" dirty="0" smtClean="0"/>
        </a:p>
      </dsp:txBody>
      <dsp:txXfrm>
        <a:off x="6228890" y="1256012"/>
        <a:ext cx="1399958" cy="2539881"/>
      </dsp:txXfrm>
    </dsp:sp>
    <dsp:sp modelId="{8DEC44D7-5F9F-4D30-8541-30AD8A631C60}">
      <dsp:nvSpPr>
        <dsp:cNvPr id="0" name=""/>
        <dsp:cNvSpPr/>
      </dsp:nvSpPr>
      <dsp:spPr>
        <a:xfrm>
          <a:off x="7997700" y="0"/>
          <a:ext cx="1858836" cy="4041525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5. </a:t>
          </a:r>
        </a:p>
      </dsp:txBody>
      <dsp:txXfrm>
        <a:off x="7997700" y="0"/>
        <a:ext cx="1858836" cy="1212457"/>
      </dsp:txXfrm>
    </dsp:sp>
    <dsp:sp modelId="{08DBD6D8-D3ED-4E00-83AC-00A7BA11550F}">
      <dsp:nvSpPr>
        <dsp:cNvPr id="0" name=""/>
        <dsp:cNvSpPr/>
      </dsp:nvSpPr>
      <dsp:spPr>
        <a:xfrm>
          <a:off x="8183584" y="1212457"/>
          <a:ext cx="1487068" cy="26269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Проведение внешней оценки руководства</a:t>
          </a:r>
          <a:endParaRPr lang="en-US" sz="1800" kern="1200" dirty="0" smtClean="0"/>
        </a:p>
      </dsp:txBody>
      <dsp:txXfrm>
        <a:off x="8227139" y="1256012"/>
        <a:ext cx="1399958" cy="2539881"/>
      </dsp:txXfrm>
    </dsp:sp>
    <dsp:sp modelId="{458B71D2-2103-4031-8182-63F7E8FA597A}">
      <dsp:nvSpPr>
        <dsp:cNvPr id="0" name=""/>
        <dsp:cNvSpPr/>
      </dsp:nvSpPr>
      <dsp:spPr>
        <a:xfrm>
          <a:off x="9995949" y="0"/>
          <a:ext cx="1858836" cy="4041525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6. </a:t>
          </a:r>
        </a:p>
      </dsp:txBody>
      <dsp:txXfrm>
        <a:off x="9995949" y="0"/>
        <a:ext cx="1858836" cy="1212457"/>
      </dsp:txXfrm>
    </dsp:sp>
    <dsp:sp modelId="{EDF94EEF-124D-4929-90A5-FF929020E593}">
      <dsp:nvSpPr>
        <dsp:cNvPr id="0" name=""/>
        <dsp:cNvSpPr/>
      </dsp:nvSpPr>
      <dsp:spPr>
        <a:xfrm>
          <a:off x="10181833" y="1212457"/>
          <a:ext cx="1487068" cy="26269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Утверждение и публикация руководства</a:t>
          </a:r>
          <a:endParaRPr lang="en-US" sz="1800" kern="1200" dirty="0" smtClean="0"/>
        </a:p>
      </dsp:txBody>
      <dsp:txXfrm>
        <a:off x="10225388" y="1256012"/>
        <a:ext cx="1399958" cy="25398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C726-5C11-4651-85AF-CC2A5F6AA234}">
      <dsp:nvSpPr>
        <dsp:cNvPr id="0" name=""/>
        <dsp:cNvSpPr/>
      </dsp:nvSpPr>
      <dsp:spPr>
        <a:xfrm>
          <a:off x="47430" y="0"/>
          <a:ext cx="1832642" cy="409615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1. </a:t>
          </a:r>
        </a:p>
      </dsp:txBody>
      <dsp:txXfrm>
        <a:off x="47430" y="0"/>
        <a:ext cx="1832642" cy="1228845"/>
      </dsp:txXfrm>
    </dsp:sp>
    <dsp:sp modelId="{798823A3-19DF-4265-AFD2-B90724114140}">
      <dsp:nvSpPr>
        <dsp:cNvPr id="0" name=""/>
        <dsp:cNvSpPr/>
      </dsp:nvSpPr>
      <dsp:spPr>
        <a:xfrm>
          <a:off x="187902" y="1228845"/>
          <a:ext cx="1466113" cy="26624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Подготовка процесса адаптации клинических сестринских руководств	</a:t>
          </a:r>
          <a:endParaRPr lang="en-US" sz="1800" kern="1200" dirty="0" smtClean="0"/>
        </a:p>
      </dsp:txBody>
      <dsp:txXfrm>
        <a:off x="230843" y="1271786"/>
        <a:ext cx="1380231" cy="2576615"/>
      </dsp:txXfrm>
    </dsp:sp>
    <dsp:sp modelId="{0AC133DD-C8C9-4538-80A6-DA251D309241}">
      <dsp:nvSpPr>
        <dsp:cNvPr id="0" name=""/>
        <dsp:cNvSpPr/>
      </dsp:nvSpPr>
      <dsp:spPr>
        <a:xfrm>
          <a:off x="1974728" y="0"/>
          <a:ext cx="1832642" cy="409615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2. </a:t>
          </a:r>
        </a:p>
      </dsp:txBody>
      <dsp:txXfrm>
        <a:off x="1974728" y="0"/>
        <a:ext cx="1832642" cy="1228845"/>
      </dsp:txXfrm>
    </dsp:sp>
    <dsp:sp modelId="{19B46984-CE1E-4313-8ED0-F53882D04A56}">
      <dsp:nvSpPr>
        <dsp:cNvPr id="0" name=""/>
        <dsp:cNvSpPr/>
      </dsp:nvSpPr>
      <dsp:spPr>
        <a:xfrm>
          <a:off x="2157993" y="1228845"/>
          <a:ext cx="1466113" cy="26624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Подготовка адаптации клинических сестринских руководств</a:t>
          </a:r>
          <a:endParaRPr lang="en-US" sz="1800" kern="1200" dirty="0" smtClean="0"/>
        </a:p>
      </dsp:txBody>
      <dsp:txXfrm>
        <a:off x="2200934" y="1271786"/>
        <a:ext cx="1380231" cy="2576615"/>
      </dsp:txXfrm>
    </dsp:sp>
    <dsp:sp modelId="{5D6486EC-CF98-4823-BDD6-6ECC12C7F0F4}">
      <dsp:nvSpPr>
        <dsp:cNvPr id="0" name=""/>
        <dsp:cNvSpPr/>
      </dsp:nvSpPr>
      <dsp:spPr>
        <a:xfrm>
          <a:off x="3944819" y="0"/>
          <a:ext cx="1832642" cy="409615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3. </a:t>
          </a:r>
        </a:p>
      </dsp:txBody>
      <dsp:txXfrm>
        <a:off x="3944819" y="0"/>
        <a:ext cx="1832642" cy="1228845"/>
      </dsp:txXfrm>
    </dsp:sp>
    <dsp:sp modelId="{D7E7E925-F0D9-4563-8876-4EB6CBEA81AD}">
      <dsp:nvSpPr>
        <dsp:cNvPr id="0" name=""/>
        <dsp:cNvSpPr/>
      </dsp:nvSpPr>
      <dsp:spPr>
        <a:xfrm>
          <a:off x="4128083" y="1228845"/>
          <a:ext cx="1466113" cy="2662497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Поиск и оценка международных руководств</a:t>
          </a:r>
          <a:endParaRPr lang="en-US" sz="1800" kern="1200" dirty="0" smtClean="0"/>
        </a:p>
      </dsp:txBody>
      <dsp:txXfrm>
        <a:off x="4171024" y="1271786"/>
        <a:ext cx="1380231" cy="2576615"/>
      </dsp:txXfrm>
    </dsp:sp>
    <dsp:sp modelId="{5AF437FC-EF8C-4A56-A108-19F497C8D036}">
      <dsp:nvSpPr>
        <dsp:cNvPr id="0" name=""/>
        <dsp:cNvSpPr/>
      </dsp:nvSpPr>
      <dsp:spPr>
        <a:xfrm>
          <a:off x="5914909" y="0"/>
          <a:ext cx="1832642" cy="409615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fi-FI" sz="1800" kern="1200" dirty="0" smtClean="0"/>
            <a:t> 4. </a:t>
          </a:r>
        </a:p>
      </dsp:txBody>
      <dsp:txXfrm>
        <a:off x="5914909" y="0"/>
        <a:ext cx="1832642" cy="1228845"/>
      </dsp:txXfrm>
    </dsp:sp>
    <dsp:sp modelId="{7879E36D-85FC-49E1-9432-45CFB8FA2DB4}">
      <dsp:nvSpPr>
        <dsp:cNvPr id="0" name=""/>
        <dsp:cNvSpPr/>
      </dsp:nvSpPr>
      <dsp:spPr>
        <a:xfrm>
          <a:off x="6098173" y="1228845"/>
          <a:ext cx="1466113" cy="2662497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Адаптация рекомендаций руководства</a:t>
          </a:r>
          <a:endParaRPr lang="fi-FI" sz="1800" kern="1200" dirty="0" smtClean="0"/>
        </a:p>
      </dsp:txBody>
      <dsp:txXfrm>
        <a:off x="6141114" y="1271786"/>
        <a:ext cx="1380231" cy="2576615"/>
      </dsp:txXfrm>
    </dsp:sp>
    <dsp:sp modelId="{7EC5588C-4188-4120-BF37-B8B34EACB60F}">
      <dsp:nvSpPr>
        <dsp:cNvPr id="0" name=""/>
        <dsp:cNvSpPr/>
      </dsp:nvSpPr>
      <dsp:spPr>
        <a:xfrm>
          <a:off x="7884999" y="0"/>
          <a:ext cx="1832642" cy="409615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5. </a:t>
          </a:r>
        </a:p>
      </dsp:txBody>
      <dsp:txXfrm>
        <a:off x="7884999" y="0"/>
        <a:ext cx="1832642" cy="1228845"/>
      </dsp:txXfrm>
    </dsp:sp>
    <dsp:sp modelId="{F845DC85-F339-42C1-920C-7F81B7CA3739}">
      <dsp:nvSpPr>
        <dsp:cNvPr id="0" name=""/>
        <dsp:cNvSpPr/>
      </dsp:nvSpPr>
      <dsp:spPr>
        <a:xfrm>
          <a:off x="8068264" y="1228845"/>
          <a:ext cx="1466113" cy="26624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Проведение внешней оценки адаптированной рекомендации</a:t>
          </a:r>
          <a:endParaRPr lang="en-US" sz="1800" kern="1200" dirty="0" smtClean="0"/>
        </a:p>
      </dsp:txBody>
      <dsp:txXfrm>
        <a:off x="8111205" y="1271786"/>
        <a:ext cx="1380231" cy="2576615"/>
      </dsp:txXfrm>
    </dsp:sp>
    <dsp:sp modelId="{6B273A6F-8DAD-4166-84AC-1571C3B412FE}">
      <dsp:nvSpPr>
        <dsp:cNvPr id="0" name=""/>
        <dsp:cNvSpPr/>
      </dsp:nvSpPr>
      <dsp:spPr>
        <a:xfrm>
          <a:off x="9855090" y="0"/>
          <a:ext cx="1832642" cy="409615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СТАДИЯ</a:t>
          </a:r>
          <a:r>
            <a:rPr lang="en-US" sz="1800" kern="1200" dirty="0" smtClean="0"/>
            <a:t> 6. </a:t>
          </a:r>
          <a:endParaRPr lang="fi-FI" sz="1800" kern="1200" dirty="0"/>
        </a:p>
      </dsp:txBody>
      <dsp:txXfrm>
        <a:off x="9855090" y="0"/>
        <a:ext cx="1832642" cy="1228845"/>
      </dsp:txXfrm>
    </dsp:sp>
    <dsp:sp modelId="{8A8B7B07-874D-4D1D-AE5E-8D39EBA08058}">
      <dsp:nvSpPr>
        <dsp:cNvPr id="0" name=""/>
        <dsp:cNvSpPr/>
      </dsp:nvSpPr>
      <dsp:spPr>
        <a:xfrm>
          <a:off x="10038354" y="1228845"/>
          <a:ext cx="1466113" cy="26624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Утверждение и публикация адаптированного руководства</a:t>
          </a:r>
          <a:endParaRPr lang="fi-FI" sz="1700" kern="1200" dirty="0"/>
        </a:p>
      </dsp:txBody>
      <dsp:txXfrm>
        <a:off x="10081295" y="1271786"/>
        <a:ext cx="1380231" cy="2576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48958-8868-4138-AF50-582003C3D8E5}" type="datetimeFigureOut">
              <a:rPr lang="fi-FI" smtClean="0"/>
              <a:t>15.6.2018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80F9B-0F0D-49E2-9597-3A33B065F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957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80F9B-0F0D-49E2-9597-3A33B065F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821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01.png@01D388CB.152DFB7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-137160"/>
            <a:ext cx="12192000" cy="6995160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929383" y="1179575"/>
            <a:ext cx="8738615" cy="1982915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29383" y="3238829"/>
            <a:ext cx="8738616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4" name="Suorakulmio 13"/>
          <p:cNvSpPr/>
          <p:nvPr userDrawn="1"/>
        </p:nvSpPr>
        <p:spPr>
          <a:xfrm>
            <a:off x="0" y="5299331"/>
            <a:ext cx="12192000" cy="1124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585" y="5560956"/>
            <a:ext cx="1580184" cy="573253"/>
          </a:xfrm>
          <a:prstGeom prst="rect">
            <a:avLst/>
          </a:prstGeom>
        </p:spPr>
      </p:pic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535" y="5547240"/>
            <a:ext cx="1674228" cy="600286"/>
          </a:xfrm>
          <a:prstGeom prst="rect">
            <a:avLst/>
          </a:prstGeom>
        </p:spPr>
      </p:pic>
      <p:sp>
        <p:nvSpPr>
          <p:cNvPr id="12" name="Tekstiruutu 11"/>
          <p:cNvSpPr txBox="1"/>
          <p:nvPr userDrawn="1"/>
        </p:nvSpPr>
        <p:spPr>
          <a:xfrm>
            <a:off x="1929382" y="256245"/>
            <a:ext cx="8738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0" dirty="0" smtClean="0">
                <a:solidFill>
                  <a:srgbClr val="FFFFFF"/>
                </a:solidFill>
                <a:latin typeface="+mj-lt"/>
              </a:rPr>
              <a:t>Проект социального медицинского страхования Казахстана – SHIP </a:t>
            </a:r>
            <a:endParaRPr lang="fi-FI" sz="1600" b="0" dirty="0" smtClean="0">
              <a:solidFill>
                <a:srgbClr val="FFFFFF"/>
              </a:solidFill>
              <a:latin typeface="+mj-lt"/>
            </a:endParaRPr>
          </a:p>
          <a:p>
            <a:pPr algn="ctr"/>
            <a:r>
              <a:rPr lang="ru-RU" sz="1600" b="0" dirty="0" smtClean="0">
                <a:solidFill>
                  <a:srgbClr val="FFFFFF"/>
                </a:solidFill>
                <a:latin typeface="+mj-lt"/>
              </a:rPr>
              <a:t>Путешествие к лучшему здравоохранению</a:t>
            </a:r>
            <a:br>
              <a:rPr lang="ru-RU" sz="1600" b="0" dirty="0" smtClean="0">
                <a:solidFill>
                  <a:srgbClr val="FFFFFF"/>
                </a:solidFill>
                <a:latin typeface="+mj-lt"/>
              </a:rPr>
            </a:br>
            <a:r>
              <a:rPr lang="ru-RU" sz="1600" b="0" dirty="0" smtClean="0">
                <a:solidFill>
                  <a:srgbClr val="FFFFFF"/>
                </a:solidFill>
                <a:latin typeface="+mj-lt"/>
              </a:rPr>
              <a:t>МОДЕРНИЗАЦИЯ СИСТЕМЫ СЕСТРИНСКОГО ОБРАЗОВАНИЯ</a:t>
            </a:r>
            <a:endParaRPr lang="fi-FI" sz="1600" b="0" dirty="0">
              <a:latin typeface="+mj-lt"/>
            </a:endParaRPr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81" y="128550"/>
            <a:ext cx="1534242" cy="1580040"/>
          </a:xfrm>
          <a:prstGeom prst="rect">
            <a:avLst/>
          </a:prstGeom>
        </p:spPr>
      </p:pic>
      <p:pic>
        <p:nvPicPr>
          <p:cNvPr id="11" name="Kuva 10" descr="Inline images 1"/>
          <p:cNvPicPr/>
          <p:nvPr userDrawn="1"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08" y="5299331"/>
            <a:ext cx="1144188" cy="1124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Kuva 15"/>
          <p:cNvPicPr/>
          <p:nvPr userDrawn="1"/>
        </p:nvPicPr>
        <p:blipFill>
          <a:blip r:embed="rId7"/>
          <a:stretch>
            <a:fillRect/>
          </a:stretch>
        </p:blipFill>
        <p:spPr>
          <a:xfrm>
            <a:off x="2514521" y="5463939"/>
            <a:ext cx="1697890" cy="76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4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005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967271" y="365125"/>
            <a:ext cx="2628900" cy="551788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080571" y="365125"/>
            <a:ext cx="7734300" cy="551788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393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8992" y="365125"/>
            <a:ext cx="10274808" cy="823595"/>
          </a:xfrm>
        </p:spPr>
        <p:txBody>
          <a:bodyPr/>
          <a:lstStyle>
            <a:lvl1pPr>
              <a:defRPr b="1">
                <a:solidFill>
                  <a:srgbClr val="01588E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78992" y="1331880"/>
            <a:ext cx="10274808" cy="4573161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947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7618" y="1709738"/>
            <a:ext cx="102898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57618" y="4589463"/>
            <a:ext cx="1028983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5231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78992" y="1501029"/>
            <a:ext cx="5068314" cy="430125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433849" y="1501029"/>
            <a:ext cx="5255048" cy="430125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1" name="Suorakulmio 10"/>
          <p:cNvSpPr/>
          <p:nvPr userDrawn="1"/>
        </p:nvSpPr>
        <p:spPr>
          <a:xfrm>
            <a:off x="6226906" y="1501029"/>
            <a:ext cx="127342" cy="4300549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1078992" y="343093"/>
            <a:ext cx="10609905" cy="97893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760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5560" y="365126"/>
            <a:ext cx="10515600" cy="923848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148260" y="138221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148260" y="2206128"/>
            <a:ext cx="5157787" cy="3684588"/>
          </a:xfrm>
        </p:spPr>
        <p:txBody>
          <a:bodyPr/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480672" y="138221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480672" y="2206128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8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676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774523" y="170187"/>
            <a:ext cx="1064295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Kazakhstan Social Health Insurance Project  - SHIP - Journey to a better Healthcare</a:t>
            </a:r>
            <a:r>
              <a:rPr lang="fi-FI" sz="1600" dirty="0" smtClean="0">
                <a:solidFill>
                  <a:schemeClr val="bg1"/>
                </a:solidFill>
                <a:latin typeface="+mj-lt"/>
              </a:rPr>
              <a:t>​</a:t>
            </a:r>
            <a:br>
              <a:rPr lang="fi-FI" sz="1600" dirty="0" smtClean="0">
                <a:solidFill>
                  <a:schemeClr val="bg1"/>
                </a:solidFill>
                <a:latin typeface="+mj-lt"/>
              </a:rPr>
            </a:b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MODERNIZATION OF EDUCATION SYSTEM FOR NURSES</a:t>
            </a:r>
            <a:endParaRPr lang="fi-FI" sz="16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2159304" y="925149"/>
            <a:ext cx="7888079" cy="11129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/>
          </p:nvPr>
        </p:nvSpPr>
        <p:spPr>
          <a:xfrm>
            <a:off x="2159304" y="2038120"/>
            <a:ext cx="7888080" cy="326694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</a:t>
            </a:r>
          </a:p>
        </p:txBody>
      </p:sp>
      <p:sp>
        <p:nvSpPr>
          <p:cNvPr id="11" name="Suorakulmio 10"/>
          <p:cNvSpPr/>
          <p:nvPr userDrawn="1"/>
        </p:nvSpPr>
        <p:spPr>
          <a:xfrm>
            <a:off x="0" y="5519174"/>
            <a:ext cx="12192000" cy="1124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93"/>
          <a:stretch/>
        </p:blipFill>
        <p:spPr>
          <a:xfrm>
            <a:off x="5063904" y="5739480"/>
            <a:ext cx="2064191" cy="820251"/>
          </a:xfrm>
          <a:prstGeom prst="rect">
            <a:avLst/>
          </a:prstGeom>
        </p:spPr>
      </p:pic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23" y="5849462"/>
            <a:ext cx="1654701" cy="600286"/>
          </a:xfrm>
          <a:prstGeom prst="rect">
            <a:avLst/>
          </a:prstGeom>
        </p:spPr>
      </p:pic>
      <p:pic>
        <p:nvPicPr>
          <p:cNvPr id="14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975" y="5849462"/>
            <a:ext cx="1674228" cy="60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8216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7" y="987425"/>
            <a:ext cx="648367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08216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542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724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480641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3724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83235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046602" y="232923"/>
            <a:ext cx="10675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78991" y="1879074"/>
            <a:ext cx="10642955" cy="4072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102934" y="137795"/>
            <a:ext cx="844296" cy="6583680"/>
          </a:xfrm>
          <a:prstGeom prst="rect">
            <a:avLst/>
          </a:prstGeom>
          <a:gradFill flip="none" rotWithShape="1">
            <a:gsLst>
              <a:gs pos="0">
                <a:srgbClr val="01588E">
                  <a:shade val="30000"/>
                  <a:satMod val="115000"/>
                </a:srgbClr>
              </a:gs>
              <a:gs pos="50000">
                <a:srgbClr val="01588E">
                  <a:shade val="67500"/>
                  <a:satMod val="115000"/>
                </a:srgbClr>
              </a:gs>
              <a:gs pos="100000">
                <a:srgbClr val="01588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uora yhdysviiva 7"/>
          <p:cNvCxnSpPr/>
          <p:nvPr userDrawn="1"/>
        </p:nvCxnSpPr>
        <p:spPr>
          <a:xfrm>
            <a:off x="1078992" y="5992794"/>
            <a:ext cx="10642954" cy="0"/>
          </a:xfrm>
          <a:prstGeom prst="line">
            <a:avLst/>
          </a:prstGeom>
          <a:ln w="19050">
            <a:solidFill>
              <a:srgbClr val="0158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iruutu 8"/>
          <p:cNvSpPr txBox="1"/>
          <p:nvPr userDrawn="1"/>
        </p:nvSpPr>
        <p:spPr>
          <a:xfrm>
            <a:off x="1046602" y="6032747"/>
            <a:ext cx="10675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0" kern="1200" dirty="0" smtClean="0">
                <a:solidFill>
                  <a:srgbClr val="01588E"/>
                </a:solidFill>
                <a:latin typeface="+mn-lt"/>
                <a:ea typeface="+mn-ea"/>
                <a:cs typeface="+mn-cs"/>
              </a:rPr>
              <a:t>Проект социального медицинского страхования Казахстана – SHIP - Путешествие к лучшему здравоохранению</a:t>
            </a:r>
            <a:br>
              <a:rPr lang="ru-RU" sz="1600" b="0" kern="1200" dirty="0" smtClean="0">
                <a:solidFill>
                  <a:srgbClr val="01588E"/>
                </a:solidFill>
                <a:latin typeface="+mn-lt"/>
                <a:ea typeface="+mn-ea"/>
                <a:cs typeface="+mn-cs"/>
              </a:rPr>
            </a:br>
            <a:r>
              <a:rPr lang="ru-RU" sz="1600" b="0" kern="1200" dirty="0" smtClean="0">
                <a:solidFill>
                  <a:srgbClr val="01588E"/>
                </a:solidFill>
                <a:latin typeface="+mn-lt"/>
                <a:ea typeface="+mn-ea"/>
                <a:cs typeface="+mn-cs"/>
              </a:rPr>
              <a:t>МОДЕРНИЗАЦИЯ СИСТЕМЫ СЕСТРИНСКОГО ОБРАЗОВАНИЯ</a:t>
            </a:r>
            <a:endParaRPr lang="fi-FI" sz="1600" b="0" kern="1200" dirty="0">
              <a:solidFill>
                <a:srgbClr val="01588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10748789" y="6355912"/>
            <a:ext cx="973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553C-4EA8-4B41-B142-D25130CBF532}" type="datetimeFigureOut">
              <a:rPr lang="fi-FI" smtClean="0"/>
              <a:pPr/>
              <a:t>15.6.2018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84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1588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sevier.com/__data/assets/pdf_file/0007/190177/JCI-Whitepaper_cpgs-closing-the-gap.pdf" TargetMode="External"/><Relationship Id="rId2" Type="http://schemas.openxmlformats.org/officeDocument/2006/relationships/hyperlink" Target="https://www.ncbi.nlm.nih.gov/pmc/articles/PMC5041037/pdf/healthcare-04-00036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igmapubs.onlinelibrary.wiley.com/doi/full/10.1111/wvn.12079" TargetMode="External"/><Relationship Id="rId4" Type="http://schemas.openxmlformats.org/officeDocument/2006/relationships/hyperlink" Target="https://www.ncbi.nlm.nih.gov/pmc/articles/PMC4767049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bek.gov.kz/sites/default/files/kompleksnyy_plan.pdf" TargetMode="External"/><Relationship Id="rId2" Type="http://schemas.openxmlformats.org/officeDocument/2006/relationships/hyperlink" Target="http://ebm.bmj.com/content/ebmed/early/2018/04/03/bmjebm-2017-110844.full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veliina.kivinen@lamk.f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8355" y="1179575"/>
            <a:ext cx="9139644" cy="1982915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Доказательные сестринские клинические руководства для гарантии качества и безопасности в сестринской </a:t>
            </a:r>
            <a:r>
              <a:rPr lang="ru-RU" sz="3600" dirty="0" smtClean="0"/>
              <a:t>практике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fi-FI" sz="3600" dirty="0" smtClean="0"/>
              <a:t>	</a:t>
            </a:r>
            <a:r>
              <a:rPr lang="ru-RU" sz="2700" dirty="0" smtClean="0"/>
              <a:t>Ход процесса </a:t>
            </a:r>
            <a:r>
              <a:rPr lang="ru-RU" sz="2700" dirty="0" smtClean="0"/>
              <a:t>разработки в Республике Казахстан</a:t>
            </a:r>
            <a:endParaRPr lang="fi-FI" sz="27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u-RU" dirty="0" err="1" smtClean="0">
                <a:solidFill>
                  <a:prstClr val="white"/>
                </a:solidFill>
              </a:rPr>
              <a:t>Эвелиина</a:t>
            </a:r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 err="1" smtClean="0">
                <a:solidFill>
                  <a:prstClr val="white"/>
                </a:solidFill>
              </a:rPr>
              <a:t>Кивинен</a:t>
            </a:r>
            <a:r>
              <a:rPr lang="en-US" dirty="0" smtClean="0">
                <a:solidFill>
                  <a:prstClr val="white"/>
                </a:solidFill>
              </a:rPr>
              <a:t>,</a:t>
            </a:r>
            <a:endParaRPr lang="en-US" dirty="0">
              <a:solidFill>
                <a:prstClr val="white"/>
              </a:solidFill>
            </a:endParaRPr>
          </a:p>
          <a:p>
            <a:pPr lvl="0"/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ru-RU" dirty="0" smtClean="0">
                <a:solidFill>
                  <a:prstClr val="white"/>
                </a:solidFill>
              </a:rPr>
              <a:t>Докторант</a:t>
            </a:r>
            <a:r>
              <a:rPr lang="en-US" dirty="0" smtClean="0">
                <a:solidFill>
                  <a:prstClr val="white"/>
                </a:solidFill>
              </a:rPr>
              <a:t>, </a:t>
            </a:r>
            <a:r>
              <a:rPr lang="en-US" dirty="0">
                <a:solidFill>
                  <a:prstClr val="white"/>
                </a:solidFill>
              </a:rPr>
              <a:t>MSc (Ed), RN, </a:t>
            </a:r>
            <a:r>
              <a:rPr lang="ru-RU" dirty="0" smtClean="0">
                <a:solidFill>
                  <a:prstClr val="white"/>
                </a:solidFill>
              </a:rPr>
              <a:t>Старший преподаватель</a:t>
            </a:r>
            <a:endParaRPr lang="en-US" dirty="0">
              <a:solidFill>
                <a:prstClr val="white"/>
              </a:solidFill>
            </a:endParaRPr>
          </a:p>
          <a:p>
            <a:pPr lvl="0"/>
            <a:r>
              <a:rPr lang="ru-RU" dirty="0" err="1" smtClean="0">
                <a:solidFill>
                  <a:prstClr val="white"/>
                </a:solidFill>
              </a:rPr>
              <a:t>Лахти</a:t>
            </a:r>
            <a:r>
              <a:rPr lang="ru-RU" dirty="0" smtClean="0">
                <a:solidFill>
                  <a:prstClr val="white"/>
                </a:solidFill>
              </a:rPr>
              <a:t> Университет Прикладных Наук</a:t>
            </a:r>
            <a:endParaRPr lang="en-US" dirty="0">
              <a:solidFill>
                <a:prstClr val="white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25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Первые клинические сестринские руководства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78991" y="1331880"/>
            <a:ext cx="10988317" cy="4573161"/>
          </a:xfrm>
        </p:spPr>
        <p:txBody>
          <a:bodyPr/>
          <a:lstStyle/>
          <a:p>
            <a:r>
              <a:rPr lang="ru-RU" dirty="0" smtClean="0"/>
              <a:t>Группы по разработке</a:t>
            </a:r>
            <a:r>
              <a:rPr lang="fi-FI" dirty="0" smtClean="0"/>
              <a:t>(4</a:t>
            </a:r>
            <a:r>
              <a:rPr lang="fi-FI" dirty="0"/>
              <a:t>) </a:t>
            </a:r>
            <a:r>
              <a:rPr lang="ru-RU" dirty="0" smtClean="0"/>
              <a:t>адаптируют </a:t>
            </a:r>
            <a:r>
              <a:rPr lang="ru-RU" dirty="0" smtClean="0"/>
              <a:t>следующие международные </a:t>
            </a:r>
            <a:r>
              <a:rPr lang="ru-RU" dirty="0" smtClean="0"/>
              <a:t>руководства</a:t>
            </a:r>
            <a:endParaRPr lang="fi-FI" dirty="0" smtClean="0"/>
          </a:p>
          <a:p>
            <a:pPr lvl="1"/>
            <a:r>
              <a:rPr lang="ru-RU" dirty="0" smtClean="0"/>
              <a:t>Артериальная гипертензия</a:t>
            </a:r>
            <a:endParaRPr lang="fi-FI" dirty="0" smtClean="0"/>
          </a:p>
          <a:p>
            <a:pPr lvl="1"/>
            <a:r>
              <a:rPr lang="ru-RU" dirty="0" smtClean="0"/>
              <a:t>Хроническая сердечная </a:t>
            </a:r>
            <a:r>
              <a:rPr lang="ru-RU" dirty="0" smtClean="0"/>
              <a:t>недостаточность</a:t>
            </a:r>
            <a:endParaRPr lang="fi-FI" dirty="0"/>
          </a:p>
          <a:p>
            <a:pPr lvl="1"/>
            <a:r>
              <a:rPr lang="ru-RU" dirty="0" smtClean="0"/>
              <a:t>Сахарный Диабет</a:t>
            </a:r>
            <a:endParaRPr lang="fi-FI" dirty="0"/>
          </a:p>
          <a:p>
            <a:pPr lvl="1"/>
            <a:r>
              <a:rPr lang="ru-RU" dirty="0" smtClean="0"/>
              <a:t>Бронхиальная астма</a:t>
            </a:r>
            <a:endParaRPr lang="fi-FI" dirty="0"/>
          </a:p>
          <a:p>
            <a:r>
              <a:rPr lang="ru-RU" dirty="0" smtClean="0"/>
              <a:t>П</a:t>
            </a:r>
            <a:r>
              <a:rPr lang="ru-RU" dirty="0" smtClean="0"/>
              <a:t>роцесс рецензирования </a:t>
            </a:r>
            <a:r>
              <a:rPr lang="fi-FI" dirty="0" smtClean="0"/>
              <a:t>(</a:t>
            </a:r>
            <a:r>
              <a:rPr lang="ru-RU" dirty="0" smtClean="0"/>
              <a:t>Июль</a:t>
            </a:r>
            <a:r>
              <a:rPr lang="fi-FI" dirty="0" smtClean="0"/>
              <a:t> </a:t>
            </a:r>
            <a:r>
              <a:rPr lang="fi-FI" dirty="0"/>
              <a:t>2018)</a:t>
            </a:r>
          </a:p>
          <a:p>
            <a:r>
              <a:rPr lang="ru-RU" dirty="0" smtClean="0"/>
              <a:t>Публикация</a:t>
            </a:r>
            <a:r>
              <a:rPr lang="fi-FI" dirty="0" smtClean="0"/>
              <a:t> (</a:t>
            </a:r>
            <a:r>
              <a:rPr lang="ru-RU" dirty="0" smtClean="0"/>
              <a:t>Сентябрь </a:t>
            </a:r>
            <a:r>
              <a:rPr lang="fi-FI" dirty="0" smtClean="0"/>
              <a:t>2018</a:t>
            </a:r>
            <a:r>
              <a:rPr lang="fi-FI" dirty="0"/>
              <a:t>)</a:t>
            </a:r>
          </a:p>
          <a:p>
            <a:r>
              <a:rPr lang="ru-RU" dirty="0" smtClean="0"/>
              <a:t>Материалы </a:t>
            </a:r>
            <a:r>
              <a:rPr lang="ru-RU" dirty="0" smtClean="0"/>
              <a:t>для внедрения </a:t>
            </a:r>
            <a:r>
              <a:rPr lang="fi-FI" dirty="0" smtClean="0"/>
              <a:t>(</a:t>
            </a:r>
            <a:r>
              <a:rPr lang="ru-RU" dirty="0" smtClean="0"/>
              <a:t>Сентябрь</a:t>
            </a:r>
            <a:r>
              <a:rPr lang="fi-FI" dirty="0" smtClean="0"/>
              <a:t>-</a:t>
            </a:r>
            <a:r>
              <a:rPr lang="ru-RU" dirty="0" smtClean="0"/>
              <a:t>Декабрь</a:t>
            </a:r>
            <a:r>
              <a:rPr lang="fi-FI" dirty="0" smtClean="0"/>
              <a:t> </a:t>
            </a:r>
            <a:r>
              <a:rPr lang="fi-FI" dirty="0"/>
              <a:t>2018)</a:t>
            </a:r>
          </a:p>
          <a:p>
            <a:r>
              <a:rPr lang="ru-RU" dirty="0" smtClean="0"/>
              <a:t>Национальное обучение преподавателей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7165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Доказательное сестринское дело</a:t>
            </a:r>
            <a:endParaRPr lang="en-US" dirty="0"/>
          </a:p>
          <a:p>
            <a:r>
              <a:rPr lang="ru-RU" dirty="0" smtClean="0"/>
              <a:t>Цель и проблемы в разработке клинических руководств</a:t>
            </a:r>
            <a:r>
              <a:rPr lang="en-US" dirty="0" smtClean="0"/>
              <a:t> </a:t>
            </a:r>
            <a:endParaRPr lang="en-US" dirty="0"/>
          </a:p>
          <a:p>
            <a:r>
              <a:rPr lang="ru-RU" dirty="0" smtClean="0"/>
              <a:t>На данный момент Республика Казахстан создала исследовательский комитет с приглашенными специалистами по разработке клинических сестринских руководств.</a:t>
            </a:r>
            <a:endParaRPr lang="en-US" dirty="0"/>
          </a:p>
          <a:p>
            <a:r>
              <a:rPr lang="ru-RU" dirty="0" smtClean="0"/>
              <a:t>Подготовлены </a:t>
            </a:r>
            <a:r>
              <a:rPr lang="ru-RU" dirty="0" smtClean="0"/>
              <a:t>Методические </a:t>
            </a:r>
            <a:r>
              <a:rPr lang="ru-RU" dirty="0" smtClean="0"/>
              <a:t>рекомендации по разработке сестринских клинических </a:t>
            </a:r>
            <a:r>
              <a:rPr lang="ru-RU" dirty="0" smtClean="0"/>
              <a:t>руководств</a:t>
            </a:r>
          </a:p>
          <a:p>
            <a:r>
              <a:rPr lang="ru-RU" dirty="0" smtClean="0"/>
              <a:t> Первые </a:t>
            </a:r>
            <a:r>
              <a:rPr lang="ru-RU" dirty="0" smtClean="0"/>
              <a:t>клинические сестринские руководства будут опубликованы в сентябре 2018 </a:t>
            </a:r>
          </a:p>
          <a:p>
            <a:r>
              <a:rPr lang="ru-RU" dirty="0" smtClean="0"/>
              <a:t>Исследования </a:t>
            </a:r>
            <a:r>
              <a:rPr lang="ru-RU" dirty="0"/>
              <a:t>указывают на наличие множества барьеров в реализации клинических </a:t>
            </a:r>
            <a:r>
              <a:rPr lang="ru-RU" dirty="0" smtClean="0"/>
              <a:t>руководств, </a:t>
            </a:r>
            <a:r>
              <a:rPr lang="ru-RU" dirty="0"/>
              <a:t>и для их преодоления необходимо разработать </a:t>
            </a:r>
            <a:r>
              <a:rPr lang="ru-RU" dirty="0" smtClean="0"/>
              <a:t>соответствующие </a:t>
            </a:r>
            <a:r>
              <a:rPr lang="ru-RU" dirty="0"/>
              <a:t>стратегии.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700" dirty="0"/>
              <a:t>						(</a:t>
            </a:r>
            <a:r>
              <a:rPr lang="en-US" sz="1700" dirty="0" err="1"/>
              <a:t>Melnyk</a:t>
            </a:r>
            <a:r>
              <a:rPr lang="en-US" sz="1700" dirty="0"/>
              <a:t> 2015, Fisher et al 2016, </a:t>
            </a:r>
            <a:r>
              <a:rPr lang="fi-FI" sz="1700" dirty="0" err="1"/>
              <a:t>Wieringa</a:t>
            </a:r>
            <a:r>
              <a:rPr lang="fi-FI" sz="1700" dirty="0"/>
              <a:t> et </a:t>
            </a:r>
            <a:r>
              <a:rPr lang="fi-FI" sz="1700" dirty="0" err="1"/>
              <a:t>al</a:t>
            </a:r>
            <a:r>
              <a:rPr lang="fi-FI" sz="1700" dirty="0"/>
              <a:t> 2018)</a:t>
            </a:r>
            <a:endParaRPr lang="en-US" sz="17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7661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</a:t>
            </a:r>
            <a:endParaRPr lang="fi-FI" dirty="0"/>
          </a:p>
        </p:txBody>
      </p:sp>
      <p:sp>
        <p:nvSpPr>
          <p:cNvPr id="4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sz="2900" dirty="0"/>
              <a:t>Fisher, F., </a:t>
            </a:r>
            <a:r>
              <a:rPr lang="fi-FI" sz="2900" dirty="0" err="1"/>
              <a:t>Lange</a:t>
            </a:r>
            <a:r>
              <a:rPr lang="fi-FI" sz="2900" dirty="0"/>
              <a:t>, K.,  </a:t>
            </a:r>
            <a:r>
              <a:rPr lang="fi-FI" sz="2900" dirty="0" err="1"/>
              <a:t>Klose</a:t>
            </a:r>
            <a:r>
              <a:rPr lang="fi-FI" sz="2900" dirty="0"/>
              <a:t>, K., </a:t>
            </a:r>
            <a:r>
              <a:rPr lang="fi-FI" sz="2900" dirty="0" err="1"/>
              <a:t>Geiner</a:t>
            </a:r>
            <a:r>
              <a:rPr lang="fi-FI" sz="2900" dirty="0"/>
              <a:t>, W. &amp; </a:t>
            </a:r>
            <a:r>
              <a:rPr lang="fi-FI" sz="2900" dirty="0" err="1"/>
              <a:t>Kramer</a:t>
            </a:r>
            <a:r>
              <a:rPr lang="fi-FI" sz="2900" dirty="0"/>
              <a:t>, A. 2016. </a:t>
            </a:r>
            <a:r>
              <a:rPr lang="fi-FI" sz="2900" dirty="0" err="1"/>
              <a:t>Barriers</a:t>
            </a:r>
            <a:r>
              <a:rPr lang="fi-FI" sz="2900" dirty="0"/>
              <a:t> and </a:t>
            </a:r>
            <a:r>
              <a:rPr lang="fi-FI" sz="2900" dirty="0" err="1"/>
              <a:t>Strategies</a:t>
            </a:r>
            <a:r>
              <a:rPr lang="fi-FI" sz="2900" dirty="0"/>
              <a:t> in </a:t>
            </a:r>
            <a:r>
              <a:rPr lang="fi-FI" sz="2900" dirty="0" err="1"/>
              <a:t>Guideline</a:t>
            </a:r>
            <a:r>
              <a:rPr lang="fi-FI" sz="2900" dirty="0"/>
              <a:t> </a:t>
            </a:r>
            <a:r>
              <a:rPr lang="fi-FI" sz="2900" dirty="0" err="1"/>
              <a:t>Implementation</a:t>
            </a:r>
            <a:r>
              <a:rPr lang="fi-FI" sz="2900" dirty="0"/>
              <a:t>—A </a:t>
            </a:r>
            <a:r>
              <a:rPr lang="fi-FI" sz="2900" dirty="0" err="1"/>
              <a:t>Scoping</a:t>
            </a:r>
            <a:r>
              <a:rPr lang="fi-FI" sz="2900" dirty="0"/>
              <a:t> </a:t>
            </a:r>
            <a:r>
              <a:rPr lang="fi-FI" sz="2900" dirty="0" err="1"/>
              <a:t>Review</a:t>
            </a:r>
            <a:r>
              <a:rPr lang="fi-FI" sz="2900" dirty="0"/>
              <a:t>. Healthcare 4(3), 36. </a:t>
            </a:r>
            <a:r>
              <a:rPr lang="fi-FI" sz="2900" dirty="0" err="1"/>
              <a:t>Retrieved</a:t>
            </a:r>
            <a:r>
              <a:rPr lang="fi-FI" sz="2900" dirty="0"/>
              <a:t> 11.6.2018. </a:t>
            </a:r>
            <a:r>
              <a:rPr lang="fi-FI" sz="2900" dirty="0" err="1"/>
              <a:t>Available</a:t>
            </a:r>
            <a:r>
              <a:rPr lang="fi-FI" sz="2900" dirty="0"/>
              <a:t>: </a:t>
            </a:r>
            <a:r>
              <a:rPr lang="fi-FI" sz="2900" dirty="0">
                <a:hlinkClick r:id="rId2"/>
              </a:rPr>
              <a:t>https://www.ncbi.nlm.nih.gov/pmc/articles/PMC5041037/pdf/healthcare-04-00036.pdf</a:t>
            </a:r>
            <a:endParaRPr lang="fi-FI" sz="2900" dirty="0"/>
          </a:p>
          <a:p>
            <a:r>
              <a:rPr lang="en-US" sz="2900" dirty="0" smtClean="0"/>
              <a:t>IOM. 2011. Consensus </a:t>
            </a:r>
            <a:r>
              <a:rPr lang="en-US" sz="2900" dirty="0"/>
              <a:t>report, Institute of Medicine. Clinical practice guidelines we can trust. </a:t>
            </a:r>
            <a:endParaRPr lang="en-US" sz="2900" dirty="0" smtClean="0"/>
          </a:p>
          <a:p>
            <a:r>
              <a:rPr lang="en-US" sz="2900" dirty="0" smtClean="0"/>
              <a:t>JCI. 2016. Clinical Practice Guidelines: Closing the Gap Between Theory and Practice. A White Paper by Joint Commission International. </a:t>
            </a:r>
            <a:r>
              <a:rPr lang="en-GB" sz="2900" dirty="0"/>
              <a:t>Retrieved 27.5.2018. </a:t>
            </a:r>
            <a:r>
              <a:rPr lang="en-US" sz="2900" dirty="0" smtClean="0"/>
              <a:t>Available: </a:t>
            </a:r>
            <a:r>
              <a:rPr lang="en-US" sz="2900" dirty="0" smtClean="0">
                <a:hlinkClick r:id="rId3"/>
              </a:rPr>
              <a:t>https://www.elsevier.com/__data/assets/pdf_file/0007/190177/JCI-Whitepaper_cpgs-closing-the-gap.pdf</a:t>
            </a:r>
            <a:endParaRPr lang="en-US" sz="2900" dirty="0" smtClean="0"/>
          </a:p>
          <a:p>
            <a:r>
              <a:rPr lang="en-US" sz="2900" dirty="0" err="1" smtClean="0"/>
              <a:t>Kredo</a:t>
            </a:r>
            <a:r>
              <a:rPr lang="en-US" sz="2900" dirty="0" smtClean="0"/>
              <a:t>, T., </a:t>
            </a:r>
            <a:r>
              <a:rPr lang="en-US" sz="2900" dirty="0" err="1" smtClean="0"/>
              <a:t>Bernhardsson</a:t>
            </a:r>
            <a:r>
              <a:rPr lang="en-US" sz="2900" dirty="0" smtClean="0"/>
              <a:t>, </a:t>
            </a:r>
            <a:r>
              <a:rPr lang="en-US" sz="2900" dirty="0" err="1" smtClean="0"/>
              <a:t>Machingaidze</a:t>
            </a:r>
            <a:r>
              <a:rPr lang="en-US" sz="2900" dirty="0" smtClean="0"/>
              <a:t>, S., Young, T., </a:t>
            </a:r>
            <a:r>
              <a:rPr lang="en-US" sz="2900" dirty="0" err="1" smtClean="0"/>
              <a:t>Louw</a:t>
            </a:r>
            <a:r>
              <a:rPr lang="en-US" sz="2900" dirty="0" smtClean="0"/>
              <a:t>, Q., </a:t>
            </a:r>
            <a:r>
              <a:rPr lang="en-US" sz="2900" dirty="0" err="1" smtClean="0"/>
              <a:t>Ochodo</a:t>
            </a:r>
            <a:r>
              <a:rPr lang="en-US" sz="2900" dirty="0" smtClean="0"/>
              <a:t>, E. &amp; Grimmer, K. 2016. Guide to clinical practice guidelines: the current state of play. International journal for quality in health care 28(1), 122–128. </a:t>
            </a:r>
            <a:r>
              <a:rPr lang="en-GB" sz="2900" dirty="0"/>
              <a:t>Retrieved 27.5.2018. </a:t>
            </a:r>
            <a:r>
              <a:rPr lang="en-US" sz="2900" dirty="0" smtClean="0"/>
              <a:t>Available: </a:t>
            </a:r>
            <a:r>
              <a:rPr lang="en-US" sz="2900" dirty="0" smtClean="0">
                <a:hlinkClick r:id="rId4"/>
              </a:rPr>
              <a:t>https://www.ncbi.nlm.nih.gov/pmc/articles/PMC4767049/</a:t>
            </a:r>
            <a:endParaRPr lang="en-US" sz="2900" dirty="0" smtClean="0"/>
          </a:p>
          <a:p>
            <a:r>
              <a:rPr lang="en-US" sz="2900" dirty="0" smtClean="0"/>
              <a:t>Kivinen, E., </a:t>
            </a:r>
            <a:r>
              <a:rPr lang="en-US" sz="2900" dirty="0" err="1" smtClean="0"/>
              <a:t>Hopia</a:t>
            </a:r>
            <a:r>
              <a:rPr lang="en-US" sz="2900" dirty="0"/>
              <a:t>, </a:t>
            </a:r>
            <a:r>
              <a:rPr lang="en-US" sz="2900" dirty="0" smtClean="0"/>
              <a:t>H., </a:t>
            </a:r>
            <a:r>
              <a:rPr lang="en-US" sz="2900" dirty="0" err="1" smtClean="0"/>
              <a:t>Järvinen</a:t>
            </a:r>
            <a:r>
              <a:rPr lang="en-US" sz="2900" dirty="0" smtClean="0"/>
              <a:t>, S., &amp; Väänänen, I. 2018. Manual </a:t>
            </a:r>
            <a:r>
              <a:rPr lang="en-US" sz="2900" dirty="0" err="1"/>
              <a:t>Nro</a:t>
            </a:r>
            <a:r>
              <a:rPr lang="en-US" sz="2900" dirty="0"/>
              <a:t> 1,</a:t>
            </a:r>
            <a:r>
              <a:rPr lang="fi-FI" sz="2900" i="1" dirty="0"/>
              <a:t> </a:t>
            </a:r>
            <a:r>
              <a:rPr lang="en-US" sz="2900" dirty="0"/>
              <a:t>Methodological recommendation how to develop nursing clinical </a:t>
            </a:r>
            <a:r>
              <a:rPr lang="en-US" sz="2900" dirty="0" smtClean="0"/>
              <a:t>guidelines.</a:t>
            </a:r>
            <a:r>
              <a:rPr lang="en-GB" sz="2900" dirty="0"/>
              <a:t> SHIP - Modernization of Education System for Nurses. </a:t>
            </a:r>
            <a:endParaRPr lang="en-US" sz="2900" dirty="0" smtClean="0"/>
          </a:p>
          <a:p>
            <a:r>
              <a:rPr lang="en-US" sz="2900" dirty="0"/>
              <a:t>Kivinen, E., </a:t>
            </a:r>
            <a:r>
              <a:rPr lang="en-US" sz="2900" dirty="0" err="1"/>
              <a:t>Hopia</a:t>
            </a:r>
            <a:r>
              <a:rPr lang="en-US" sz="2900" dirty="0"/>
              <a:t>, H., </a:t>
            </a:r>
            <a:r>
              <a:rPr lang="en-US" sz="2900" dirty="0" err="1"/>
              <a:t>Järvinen</a:t>
            </a:r>
            <a:r>
              <a:rPr lang="en-US" sz="2900" dirty="0"/>
              <a:t>, S., &amp; Väänänen, I. 2018. </a:t>
            </a:r>
            <a:r>
              <a:rPr lang="en-US" sz="2900" dirty="0" smtClean="0"/>
              <a:t>Manual </a:t>
            </a:r>
            <a:r>
              <a:rPr lang="en-US" sz="2900" dirty="0" err="1"/>
              <a:t>Nro</a:t>
            </a:r>
            <a:r>
              <a:rPr lang="en-US" sz="2900" dirty="0"/>
              <a:t> 2,</a:t>
            </a:r>
            <a:r>
              <a:rPr lang="fi-FI" sz="2900" i="1" dirty="0"/>
              <a:t> </a:t>
            </a:r>
            <a:r>
              <a:rPr lang="en-US" sz="2900" dirty="0"/>
              <a:t>Methodological recommendation how to adapt international nursing clinical </a:t>
            </a:r>
            <a:r>
              <a:rPr lang="en-US" sz="2900" dirty="0" smtClean="0"/>
              <a:t>guidelines.</a:t>
            </a:r>
            <a:r>
              <a:rPr lang="en-GB" sz="2900" dirty="0"/>
              <a:t> SHIP - Modernization of Education System for Nurses. </a:t>
            </a:r>
            <a:endParaRPr lang="en-US" sz="2900" dirty="0"/>
          </a:p>
          <a:p>
            <a:r>
              <a:rPr lang="en-US" sz="2900" dirty="0" err="1"/>
              <a:t>Melnyk</a:t>
            </a:r>
            <a:r>
              <a:rPr lang="en-US" sz="2900" dirty="0"/>
              <a:t>, B. 2015. Important Information About Clinical Practice Guidelines: Key Tools for Improving Quality of Care and Patient Outcomes. World </a:t>
            </a:r>
            <a:r>
              <a:rPr lang="en-US" sz="2900" dirty="0" err="1"/>
              <a:t>wiews</a:t>
            </a:r>
            <a:r>
              <a:rPr lang="en-US" sz="2900" dirty="0"/>
              <a:t> on evidence based nursing 12(1). </a:t>
            </a:r>
            <a:r>
              <a:rPr lang="en-GB" sz="2900" dirty="0"/>
              <a:t>Retrieved 27.5.2018. </a:t>
            </a:r>
            <a:r>
              <a:rPr lang="en-US" sz="2900" dirty="0"/>
              <a:t>Available: </a:t>
            </a:r>
            <a:r>
              <a:rPr lang="en-US" sz="2900" dirty="0">
                <a:hlinkClick r:id="rId5"/>
              </a:rPr>
              <a:t>https://sigmapubs.onlinelibrary.wiley.com/doi/full/10.1111/wvn.12079</a:t>
            </a:r>
            <a:endParaRPr lang="en-US" sz="2900" dirty="0"/>
          </a:p>
          <a:p>
            <a:endParaRPr lang="fi-FI" dirty="0"/>
          </a:p>
          <a:p>
            <a:endParaRPr lang="fi-FI" sz="2000" dirty="0" smtClean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877979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dirty="0" err="1" smtClean="0"/>
              <a:t>Wieringa</a:t>
            </a:r>
            <a:r>
              <a:rPr lang="fi-FI" sz="1600" dirty="0" smtClean="0"/>
              <a:t>, S., </a:t>
            </a:r>
            <a:r>
              <a:rPr lang="fi-FI" sz="1600" dirty="0" err="1" smtClean="0"/>
              <a:t>Dreesens</a:t>
            </a:r>
            <a:r>
              <a:rPr lang="fi-FI" sz="1600" dirty="0" smtClean="0"/>
              <a:t>, D., </a:t>
            </a:r>
            <a:r>
              <a:rPr lang="fi-FI" sz="1600" dirty="0" err="1" smtClean="0"/>
              <a:t>Forland</a:t>
            </a:r>
            <a:r>
              <a:rPr lang="fi-FI" sz="1600" dirty="0" smtClean="0"/>
              <a:t>, F., </a:t>
            </a:r>
            <a:r>
              <a:rPr lang="fi-FI" sz="1600" dirty="0" err="1" smtClean="0"/>
              <a:t>Hulshof</a:t>
            </a:r>
            <a:r>
              <a:rPr lang="fi-FI" sz="1600" dirty="0" smtClean="0"/>
              <a:t>, C., </a:t>
            </a:r>
            <a:r>
              <a:rPr lang="fi-FI" sz="1600" dirty="0" err="1"/>
              <a:t>Lukersmith</a:t>
            </a:r>
            <a:r>
              <a:rPr lang="fi-FI" sz="1600" dirty="0" smtClean="0"/>
              <a:t>, S., </a:t>
            </a:r>
            <a:r>
              <a:rPr lang="fi-FI" sz="1600" dirty="0" err="1" smtClean="0"/>
              <a:t>Macbeth</a:t>
            </a:r>
            <a:r>
              <a:rPr lang="fi-FI" sz="1600" dirty="0" smtClean="0"/>
              <a:t>, F., Shaw, B., van </a:t>
            </a:r>
            <a:r>
              <a:rPr lang="fi-FI" sz="1600" dirty="0" err="1"/>
              <a:t>Vliet</a:t>
            </a:r>
            <a:r>
              <a:rPr lang="fi-FI" sz="1600" dirty="0" smtClean="0"/>
              <a:t>, A. &amp; </a:t>
            </a:r>
            <a:r>
              <a:rPr lang="fi-FI" sz="1600" dirty="0" err="1" smtClean="0"/>
              <a:t>Zuiderent-Jerak</a:t>
            </a:r>
            <a:r>
              <a:rPr lang="fi-FI" sz="1600" dirty="0" smtClean="0"/>
              <a:t>, T. 2018. </a:t>
            </a:r>
            <a:r>
              <a:rPr lang="fi-FI" sz="1600" dirty="0" err="1" smtClean="0"/>
              <a:t>Different</a:t>
            </a:r>
            <a:r>
              <a:rPr lang="fi-FI" sz="1600" dirty="0" smtClean="0"/>
              <a:t> </a:t>
            </a:r>
            <a:r>
              <a:rPr lang="fi-FI" sz="1600" dirty="0" err="1"/>
              <a:t>knowledge</a:t>
            </a:r>
            <a:r>
              <a:rPr lang="fi-FI" sz="1600" dirty="0"/>
              <a:t>, </a:t>
            </a:r>
            <a:r>
              <a:rPr lang="fi-FI" sz="1600" dirty="0" err="1"/>
              <a:t>different</a:t>
            </a:r>
            <a:r>
              <a:rPr lang="fi-FI" sz="1600" dirty="0"/>
              <a:t> </a:t>
            </a:r>
            <a:r>
              <a:rPr lang="fi-FI" sz="1600" dirty="0" err="1"/>
              <a:t>styles</a:t>
            </a:r>
            <a:r>
              <a:rPr lang="fi-FI" sz="1600" dirty="0"/>
              <a:t> of </a:t>
            </a:r>
            <a:r>
              <a:rPr lang="fi-FI" sz="1600" dirty="0" err="1"/>
              <a:t>reasoning</a:t>
            </a:r>
            <a:r>
              <a:rPr lang="fi-FI" sz="1600" dirty="0"/>
              <a:t>: a </a:t>
            </a:r>
            <a:r>
              <a:rPr lang="fi-FI" sz="1600" dirty="0" err="1"/>
              <a:t>challenge</a:t>
            </a:r>
            <a:r>
              <a:rPr lang="fi-FI" sz="1600" dirty="0"/>
              <a:t> for </a:t>
            </a:r>
            <a:r>
              <a:rPr lang="fi-FI" sz="1600" dirty="0" err="1"/>
              <a:t>guideline</a:t>
            </a:r>
            <a:r>
              <a:rPr lang="fi-FI" sz="1600" dirty="0"/>
              <a:t> </a:t>
            </a:r>
            <a:r>
              <a:rPr lang="fi-FI" sz="1600" dirty="0" err="1" smtClean="0"/>
              <a:t>development</a:t>
            </a:r>
            <a:r>
              <a:rPr lang="fi-FI" sz="1600" dirty="0"/>
              <a:t>. BMJ </a:t>
            </a:r>
            <a:r>
              <a:rPr lang="fi-FI" sz="1600" dirty="0" err="1"/>
              <a:t>Evidence-Based</a:t>
            </a:r>
            <a:r>
              <a:rPr lang="fi-FI" sz="1600" dirty="0"/>
              <a:t> </a:t>
            </a:r>
            <a:r>
              <a:rPr lang="fi-FI" sz="1600" dirty="0" err="1" smtClean="0"/>
              <a:t>Medicine</a:t>
            </a:r>
            <a:r>
              <a:rPr lang="fi-FI" sz="1600" dirty="0" smtClean="0"/>
              <a:t>. </a:t>
            </a:r>
            <a:r>
              <a:rPr lang="en-GB" sz="1600" dirty="0"/>
              <a:t>Retrieved 27.5.2018. </a:t>
            </a:r>
            <a:r>
              <a:rPr lang="fi-FI" sz="1600" dirty="0" err="1" smtClean="0"/>
              <a:t>Available</a:t>
            </a:r>
            <a:r>
              <a:rPr lang="fi-FI" sz="1600" dirty="0"/>
              <a:t>: </a:t>
            </a:r>
            <a:r>
              <a:rPr lang="fi-FI" sz="1600" dirty="0">
                <a:hlinkClick r:id="rId2"/>
              </a:rPr>
              <a:t>http://</a:t>
            </a:r>
            <a:r>
              <a:rPr lang="fi-FI" sz="1600" dirty="0" smtClean="0">
                <a:hlinkClick r:id="rId2"/>
              </a:rPr>
              <a:t>ebm.bmj.com/content/ebmed/early/2018/04/03/bmjebm-2017-110844.full.pdf</a:t>
            </a:r>
            <a:endParaRPr lang="fi-FI" sz="1600" dirty="0" smtClean="0"/>
          </a:p>
          <a:p>
            <a:r>
              <a:rPr lang="ru-RU" sz="1600" dirty="0"/>
              <a:t>Комплексный план развития сестринского дела в РК до 2020. </a:t>
            </a:r>
            <a:r>
              <a:rPr lang="en-GB" sz="1600" dirty="0"/>
              <a:t>Ministry of labour and social protection of population of the Republic of Kazakhstan official website. 2014. Retrieved 30.5.2018. Available: </a:t>
            </a:r>
            <a:r>
              <a:rPr lang="en-GB" sz="1600" u="sng" dirty="0">
                <a:hlinkClick r:id="rId3"/>
              </a:rPr>
              <a:t>http://www.enbek.gov.kz/sites/default/files/kompleksnyy_plan.pdf</a:t>
            </a:r>
            <a:endParaRPr lang="fi-FI" sz="1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6688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3"/>
          <p:cNvSpPr>
            <a:spLocks noGrp="1"/>
          </p:cNvSpPr>
          <p:nvPr>
            <p:ph type="title"/>
          </p:nvPr>
        </p:nvSpPr>
        <p:spPr>
          <a:xfrm>
            <a:off x="2159304" y="925149"/>
            <a:ext cx="7888079" cy="1112971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</a:t>
            </a:r>
            <a:endParaRPr lang="fi-FI" dirty="0"/>
          </a:p>
        </p:txBody>
      </p:sp>
      <p:sp>
        <p:nvSpPr>
          <p:cNvPr id="7" name="Tekstin paikkamerkki 4"/>
          <p:cNvSpPr>
            <a:spLocks noGrp="1"/>
          </p:cNvSpPr>
          <p:nvPr>
            <p:ph type="body" idx="1"/>
          </p:nvPr>
        </p:nvSpPr>
        <p:spPr>
          <a:xfrm>
            <a:off x="2430767" y="2538183"/>
            <a:ext cx="7888080" cy="3266941"/>
          </a:xfrm>
        </p:spPr>
        <p:txBody>
          <a:bodyPr/>
          <a:lstStyle/>
          <a:p>
            <a:r>
              <a:rPr lang="ru-RU" dirty="0" err="1" smtClean="0"/>
              <a:t>Эвелиина</a:t>
            </a:r>
            <a:r>
              <a:rPr lang="ru-RU" dirty="0" smtClean="0"/>
              <a:t> </a:t>
            </a:r>
            <a:r>
              <a:rPr lang="ru-RU" dirty="0" err="1" smtClean="0"/>
              <a:t>Кивинен</a:t>
            </a:r>
            <a:r>
              <a:rPr lang="ru-RU" dirty="0" smtClean="0"/>
              <a:t> </a:t>
            </a:r>
            <a:r>
              <a:rPr lang="en-US" dirty="0" smtClean="0"/>
              <a:t>MSc (Ed), RN</a:t>
            </a:r>
          </a:p>
          <a:p>
            <a:r>
              <a:rPr lang="ru-RU" dirty="0" smtClean="0"/>
              <a:t>Координатор программы «Сестринское дело»</a:t>
            </a:r>
            <a:endParaRPr lang="en-US" dirty="0" smtClean="0"/>
          </a:p>
          <a:p>
            <a:r>
              <a:rPr lang="en-US" dirty="0" smtClean="0"/>
              <a:t>E-mail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eveliina.kivinen@lamk.fi</a:t>
            </a:r>
            <a:endParaRPr lang="en-US" dirty="0"/>
          </a:p>
          <a:p>
            <a:endParaRPr lang="en-US" dirty="0"/>
          </a:p>
          <a:p>
            <a:r>
              <a:rPr lang="ru-RU" dirty="0" err="1" smtClean="0"/>
              <a:t>Лахти</a:t>
            </a:r>
            <a:r>
              <a:rPr lang="ru-RU" dirty="0" smtClean="0"/>
              <a:t> Университет Прикладных Наук</a:t>
            </a:r>
            <a:endParaRPr lang="en-US" dirty="0"/>
          </a:p>
          <a:p>
            <a:r>
              <a:rPr lang="ru-RU" dirty="0" err="1" smtClean="0"/>
              <a:t>Хойтайанкату</a:t>
            </a:r>
            <a:r>
              <a:rPr lang="en-US" dirty="0" smtClean="0"/>
              <a:t> </a:t>
            </a:r>
            <a:r>
              <a:rPr lang="en-US" dirty="0"/>
              <a:t>3, </a:t>
            </a:r>
            <a:r>
              <a:rPr lang="en-US" dirty="0" smtClean="0"/>
              <a:t>15850</a:t>
            </a:r>
            <a:r>
              <a:rPr lang="ru-RU" dirty="0" smtClean="0"/>
              <a:t> ЛАХТИ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4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Клинические практические руководства </a:t>
            </a:r>
            <a:r>
              <a:rPr lang="fi-FI" b="1" dirty="0" smtClean="0"/>
              <a:t>(</a:t>
            </a:r>
            <a:r>
              <a:rPr lang="fi-FI" b="1" dirty="0" smtClean="0"/>
              <a:t>CPG</a:t>
            </a:r>
            <a:r>
              <a:rPr lang="fi-FI" b="1" dirty="0"/>
              <a:t>)</a:t>
            </a:r>
            <a:r>
              <a:rPr lang="en-GB" b="1" dirty="0"/>
              <a:t> </a:t>
            </a:r>
            <a:r>
              <a:rPr lang="ru-RU" dirty="0" smtClean="0"/>
              <a:t>являются эффективными инструментами в обеспечении оптимального, основанного на качестве, пациент-центрированного и безопасного ухода, а также улучшения качества и стоимости здравоохранения. </a:t>
            </a:r>
          </a:p>
          <a:p>
            <a:pPr marL="0" indent="0">
              <a:buNone/>
            </a:pPr>
            <a:endParaRPr lang="en-GB" dirty="0"/>
          </a:p>
          <a:p>
            <a:r>
              <a:rPr lang="ru-RU" dirty="0" smtClean="0"/>
              <a:t>Было </a:t>
            </a:r>
            <a:r>
              <a:rPr lang="ru-RU" dirty="0"/>
              <a:t>проведено </a:t>
            </a:r>
            <a:r>
              <a:rPr lang="ru-RU" dirty="0" smtClean="0"/>
              <a:t>исследование </a:t>
            </a:r>
            <a:r>
              <a:rPr lang="ru-RU" dirty="0" smtClean="0"/>
              <a:t>методов, </a:t>
            </a:r>
            <a:r>
              <a:rPr lang="ru-RU" dirty="0" smtClean="0"/>
              <a:t>лежащих в основе </a:t>
            </a:r>
            <a:r>
              <a:rPr lang="en-US" dirty="0" smtClean="0"/>
              <a:t>CPG</a:t>
            </a:r>
            <a:r>
              <a:rPr lang="ru-RU" dirty="0" smtClean="0"/>
              <a:t> </a:t>
            </a:r>
            <a:endParaRPr lang="en-GB" dirty="0"/>
          </a:p>
          <a:p>
            <a:pPr lvl="1"/>
            <a:r>
              <a:rPr lang="ru-RU" dirty="0" smtClean="0"/>
              <a:t>Увеличение числа терминов, инструментов и акронимов</a:t>
            </a:r>
            <a:r>
              <a:rPr lang="en-GB" dirty="0" smtClean="0"/>
              <a:t> </a:t>
            </a:r>
            <a:r>
              <a:rPr lang="fi-FI" dirty="0"/>
              <a:t>	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ru-RU" dirty="0" smtClean="0"/>
              <a:t>Процессы </a:t>
            </a:r>
            <a:r>
              <a:rPr lang="ru-RU" dirty="0" smtClean="0"/>
              <a:t>разработки руководств варьируются, некоторые руководства не </a:t>
            </a:r>
            <a:r>
              <a:rPr lang="ru-RU" dirty="0" smtClean="0"/>
              <a:t>имеют строгих подходов к разработке.</a:t>
            </a:r>
            <a:endParaRPr lang="ru-RU" dirty="0"/>
          </a:p>
          <a:p>
            <a:pPr marL="0" indent="0" algn="r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fi-FI" sz="1500" dirty="0"/>
              <a:t>(IOM 2011, JCI 2016, </a:t>
            </a:r>
            <a:r>
              <a:rPr lang="fi-FI" sz="1500" dirty="0" err="1"/>
              <a:t>Kredo</a:t>
            </a:r>
            <a:r>
              <a:rPr lang="fi-FI" sz="1500" dirty="0"/>
              <a:t> et </a:t>
            </a:r>
            <a:r>
              <a:rPr lang="fi-FI" sz="1500" dirty="0" err="1"/>
              <a:t>al</a:t>
            </a:r>
            <a:r>
              <a:rPr lang="fi-FI" sz="1500" dirty="0"/>
              <a:t> 2016)</a:t>
            </a:r>
            <a:endParaRPr lang="en-US" sz="1500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2405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Клинические сестринские руководства  </a:t>
            </a:r>
            <a:r>
              <a:rPr lang="ru-RU" dirty="0"/>
              <a:t>— это документы, </a:t>
            </a:r>
            <a:r>
              <a:rPr lang="ru-RU" i="1" dirty="0"/>
              <a:t>которые вбирают в себя актуальные на сегодняшний день доказательства и рекомендации </a:t>
            </a:r>
            <a:r>
              <a:rPr lang="ru-RU" dirty="0"/>
              <a:t>для сестринского персонала касательно ухода за пациентами с теми или иными специфическими состояниями. Они предполагают использование профилактических, диагностических, лечебных и реабилитационных мероприятий в ведении пациентов, основываясь на доказательной медицине и сестринской </a:t>
            </a:r>
            <a:r>
              <a:rPr lang="ru-RU" dirty="0" smtClean="0"/>
              <a:t>практике. </a:t>
            </a:r>
            <a:r>
              <a:rPr lang="ru-RU" dirty="0"/>
              <a:t>Клинические сестринские руководства </a:t>
            </a:r>
            <a:r>
              <a:rPr lang="ru-RU" i="1" dirty="0"/>
              <a:t>представляют собой рекомендации по передовой практике </a:t>
            </a:r>
            <a:r>
              <a:rPr lang="ru-RU" dirty="0"/>
              <a:t>в определенной клинической области, разрабатываемые  и обновляемые на систематической основе, </a:t>
            </a:r>
            <a:r>
              <a:rPr lang="ru-RU" i="1" dirty="0"/>
              <a:t>предназначенные в качестве ориентира</a:t>
            </a:r>
            <a:r>
              <a:rPr lang="ru-RU" dirty="0"/>
              <a:t> для сестринского персонала.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892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Адаптация </a:t>
            </a:r>
            <a:r>
              <a:rPr lang="ru-RU" b="1" dirty="0"/>
              <a:t>руководств</a:t>
            </a:r>
            <a:r>
              <a:rPr lang="ru-RU" dirty="0"/>
              <a:t> — это </a:t>
            </a:r>
            <a:r>
              <a:rPr lang="ru-RU" i="1" dirty="0"/>
              <a:t>системный подход </a:t>
            </a:r>
            <a:r>
              <a:rPr lang="ru-RU" dirty="0"/>
              <a:t>к рассмотрению возможности использования и/или видоизменения уже имеющихся руководств, составленных в одной культурной и организационной среде, для последующего применения в другой среде. Адаптация может также быть использована в качестве альтернативы разработке новых руководств. Адаптация ведет к сокращению дублирования работы, при этом сохраняя состоятельность рекомендаций. Адаптация является коллективным процессом, в котором задействованы ключевые заинтересованные стороны и в результате совместной работы сторон </a:t>
            </a:r>
            <a:r>
              <a:rPr lang="ru-RU" i="1" dirty="0"/>
              <a:t>руководства претерпевают изменения для большей применимости в местных условиях. </a:t>
            </a:r>
            <a:r>
              <a:rPr lang="ru-RU" dirty="0"/>
              <a:t>(ADAPTE </a:t>
            </a:r>
            <a:r>
              <a:rPr lang="ru-RU" dirty="0" err="1"/>
              <a:t>collaboration</a:t>
            </a:r>
            <a:r>
              <a:rPr lang="ru-RU" dirty="0"/>
              <a:t> 2009.) Данный процесс улучшает качество руководства и гарантирует актуальность для сестринской практики в Республике Казахстан.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					</a:t>
            </a:r>
            <a:r>
              <a:rPr lang="fi-FI" sz="1400" dirty="0"/>
              <a:t>(Kivinen et </a:t>
            </a:r>
            <a:r>
              <a:rPr lang="fi-FI" sz="1400" dirty="0" err="1"/>
              <a:t>al</a:t>
            </a:r>
            <a:r>
              <a:rPr lang="fi-FI" sz="1400" dirty="0"/>
              <a:t> 2018)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2168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8992" y="286748"/>
            <a:ext cx="10274808" cy="8235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Разработка клинических сестринских руководств в Республике Казахстан </a:t>
            </a:r>
            <a:r>
              <a:rPr lang="fi-FI" dirty="0" smtClean="0"/>
              <a:t>(</a:t>
            </a:r>
            <a:r>
              <a:rPr lang="fi-FI" dirty="0"/>
              <a:t>2018-2020)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Комплексный план развития сестринского дела до 2020 </a:t>
            </a:r>
            <a:r>
              <a:rPr lang="fi-FI" dirty="0" smtClean="0"/>
              <a:t>[</a:t>
            </a:r>
            <a:r>
              <a:rPr lang="ru-RU" dirty="0"/>
              <a:t>Комплексный план развития сестринского дела в РК до 2020, 2014] </a:t>
            </a:r>
            <a:endParaRPr lang="fi-FI" dirty="0"/>
          </a:p>
          <a:p>
            <a:pPr algn="just"/>
            <a:r>
              <a:rPr lang="fi-FI" dirty="0" smtClean="0"/>
              <a:t>”</a:t>
            </a:r>
            <a:r>
              <a:rPr lang="ru-RU" dirty="0" smtClean="0"/>
              <a:t>Проект социального медицинского страхования</a:t>
            </a:r>
            <a:r>
              <a:rPr lang="fi-FI" dirty="0" smtClean="0"/>
              <a:t>:</a:t>
            </a:r>
            <a:r>
              <a:rPr lang="ru-RU" dirty="0" smtClean="0"/>
              <a:t> повышение доступности, качества, рентабельности и финансовой защиты</a:t>
            </a:r>
            <a:r>
              <a:rPr lang="fi-FI" dirty="0" smtClean="0"/>
              <a:t>” </a:t>
            </a:r>
            <a:r>
              <a:rPr lang="ru-RU" dirty="0" smtClean="0"/>
              <a:t>мероприятия, связанные с</a:t>
            </a:r>
            <a:r>
              <a:rPr lang="fi-FI" dirty="0" smtClean="0"/>
              <a:t> </a:t>
            </a:r>
            <a:r>
              <a:rPr lang="ru-RU" dirty="0" smtClean="0"/>
              <a:t>Модернизацией Системы Сестринского Образования</a:t>
            </a:r>
            <a:r>
              <a:rPr lang="fi-FI" dirty="0" smtClean="0"/>
              <a:t>.</a:t>
            </a:r>
            <a:endParaRPr lang="fi-FI" dirty="0"/>
          </a:p>
          <a:p>
            <a:pPr lvl="1" algn="just"/>
            <a:r>
              <a:rPr lang="ru-RU" dirty="0" smtClean="0"/>
              <a:t>Обучение исследовательского комитета</a:t>
            </a:r>
            <a:endParaRPr lang="fi-FI" dirty="0"/>
          </a:p>
          <a:p>
            <a:pPr lvl="1" algn="just"/>
            <a:r>
              <a:rPr lang="ru-RU" dirty="0" smtClean="0"/>
              <a:t>Методические рекомендации</a:t>
            </a:r>
            <a:endParaRPr lang="fi-FI" dirty="0"/>
          </a:p>
          <a:p>
            <a:pPr lvl="1" algn="just"/>
            <a:r>
              <a:rPr lang="ru-RU" dirty="0" smtClean="0"/>
              <a:t>Разработка клинических сестринских руководств </a:t>
            </a:r>
            <a:r>
              <a:rPr lang="fi-FI" dirty="0" smtClean="0"/>
              <a:t>(5+5+5</a:t>
            </a:r>
            <a:r>
              <a:rPr lang="fi-FI" dirty="0"/>
              <a:t>)</a:t>
            </a:r>
          </a:p>
          <a:p>
            <a:pPr lvl="1" algn="just"/>
            <a:r>
              <a:rPr lang="ru-RU" dirty="0" smtClean="0"/>
              <a:t>Материалы для внедрения и национальное обучение преподавателей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570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Исследовательский комитет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Обучение</a:t>
            </a:r>
          </a:p>
          <a:p>
            <a:endParaRPr lang="ru-RU" dirty="0"/>
          </a:p>
          <a:p>
            <a:r>
              <a:rPr lang="ru-RU" dirty="0" smtClean="0"/>
              <a:t>Рабочие группы в разработке клинических сестринских руководств в Республике Казахстан</a:t>
            </a:r>
          </a:p>
          <a:p>
            <a:pPr marL="0" indent="0">
              <a:buNone/>
            </a:pPr>
            <a:endParaRPr lang="ru-RU" dirty="0" smtClean="0"/>
          </a:p>
          <a:p>
            <a:pPr marL="971550" lvl="1" indent="-514350">
              <a:buFont typeface="+mj-lt"/>
              <a:buAutoNum type="arabicPeriod"/>
            </a:pPr>
            <a:r>
              <a:rPr lang="ru-RU" sz="2000" dirty="0" smtClean="0"/>
              <a:t>Координационная группа</a:t>
            </a:r>
            <a:endParaRPr lang="fi-FI" sz="2000" dirty="0"/>
          </a:p>
          <a:p>
            <a:pPr marL="971550" lvl="1" indent="-514350">
              <a:buFont typeface="+mj-lt"/>
              <a:buAutoNum type="arabicPeriod"/>
            </a:pPr>
            <a:r>
              <a:rPr lang="ru-RU" sz="2000" dirty="0" smtClean="0"/>
              <a:t>Руководящая группа</a:t>
            </a:r>
            <a:endParaRPr lang="fi-FI" sz="2000" dirty="0"/>
          </a:p>
          <a:p>
            <a:pPr marL="971550" lvl="1" indent="-514350">
              <a:buFont typeface="+mj-lt"/>
              <a:buAutoNum type="arabicPeriod"/>
            </a:pPr>
            <a:r>
              <a:rPr lang="ru-RU" sz="2000" dirty="0" smtClean="0"/>
              <a:t>Группа по разработке</a:t>
            </a:r>
            <a:endParaRPr lang="fi-FI" sz="2000" dirty="0"/>
          </a:p>
          <a:p>
            <a:pPr marL="971550" lvl="1" indent="-514350">
              <a:buFont typeface="+mj-lt"/>
              <a:buAutoNum type="arabicPeriod"/>
            </a:pPr>
            <a:r>
              <a:rPr lang="ru-RU" sz="2000" dirty="0" smtClean="0"/>
              <a:t>Методист по клиническим сестринским руководствам</a:t>
            </a:r>
            <a:endParaRPr lang="fi-FI" sz="2000" dirty="0"/>
          </a:p>
          <a:p>
            <a:pPr marL="971550" lvl="1" indent="-514350">
              <a:buFont typeface="+mj-lt"/>
              <a:buAutoNum type="arabicPeriod"/>
            </a:pPr>
            <a:r>
              <a:rPr lang="ru-RU" sz="2000" dirty="0" smtClean="0"/>
              <a:t>Группа внешней оценки и консультанты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Suorakulmio 3"/>
          <p:cNvSpPr/>
          <p:nvPr/>
        </p:nvSpPr>
        <p:spPr>
          <a:xfrm>
            <a:off x="8111472" y="3572633"/>
            <a:ext cx="4219074" cy="2181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Завершает область применения и </a:t>
            </a:r>
            <a:r>
              <a:rPr lang="ru-RU" dirty="0" smtClean="0"/>
              <a:t>формирует клинический </a:t>
            </a:r>
            <a:r>
              <a:rPr lang="ru-RU" dirty="0" smtClean="0"/>
              <a:t>вопрос</a:t>
            </a:r>
            <a:endParaRPr lang="fi-FI" dirty="0" smtClean="0"/>
          </a:p>
          <a:p>
            <a:r>
              <a:rPr lang="ru-RU" dirty="0" smtClean="0"/>
              <a:t>Проводит поиск существующих руководств/доказательств</a:t>
            </a:r>
            <a:endParaRPr lang="fi-FI" dirty="0" smtClean="0"/>
          </a:p>
          <a:p>
            <a:r>
              <a:rPr lang="ru-RU" dirty="0" smtClean="0"/>
              <a:t>Проводит систематические обзоры</a:t>
            </a:r>
            <a:endParaRPr lang="fi-FI" dirty="0" smtClean="0"/>
          </a:p>
          <a:p>
            <a:r>
              <a:rPr lang="ru-RU" dirty="0" smtClean="0"/>
              <a:t>Оценивает доказательства/руководства</a:t>
            </a:r>
            <a:endParaRPr lang="fi-FI" dirty="0" smtClean="0"/>
          </a:p>
          <a:p>
            <a:r>
              <a:rPr lang="ru-RU" dirty="0" smtClean="0"/>
              <a:t>Формулирует </a:t>
            </a:r>
            <a:r>
              <a:rPr lang="ru-RU" dirty="0" smtClean="0"/>
              <a:t>рекомендации</a:t>
            </a:r>
            <a:endParaRPr lang="fi-FI" dirty="0" smtClean="0"/>
          </a:p>
          <a:p>
            <a:r>
              <a:rPr lang="ru-RU" dirty="0" smtClean="0"/>
              <a:t>Подготавливает план распространения</a:t>
            </a:r>
            <a:endParaRPr lang="fi-FI" dirty="0" smtClean="0"/>
          </a:p>
        </p:txBody>
      </p:sp>
      <p:cxnSp>
        <p:nvCxnSpPr>
          <p:cNvPr id="5" name="Suora nuoliyhdysviiva 4"/>
          <p:cNvCxnSpPr/>
          <p:nvPr/>
        </p:nvCxnSpPr>
        <p:spPr>
          <a:xfrm flipH="1" flipV="1">
            <a:off x="5689112" y="4647251"/>
            <a:ext cx="2422360" cy="16041"/>
          </a:xfrm>
          <a:prstGeom prst="straightConnector1">
            <a:avLst/>
          </a:prstGeom>
          <a:ln w="76200">
            <a:solidFill>
              <a:srgbClr val="01588E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1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Методические рекомендации - руководства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Процесс разработки</a:t>
            </a:r>
          </a:p>
          <a:p>
            <a:r>
              <a:rPr lang="ru-RU" dirty="0" smtClean="0"/>
              <a:t>Пошаговая инструкция по техническим и процедурным аспектам разработки и адаптации клинических сестринских руководств</a:t>
            </a:r>
            <a:endParaRPr lang="fi-FI" dirty="0" smtClean="0"/>
          </a:p>
          <a:p>
            <a:pPr lvl="1"/>
            <a:r>
              <a:rPr lang="ru-RU" dirty="0" smtClean="0"/>
              <a:t>Методическое руководство № 1</a:t>
            </a:r>
            <a:r>
              <a:rPr lang="fi-FI" dirty="0" smtClean="0"/>
              <a:t>: </a:t>
            </a:r>
            <a:r>
              <a:rPr lang="ru-RU" dirty="0"/>
              <a:t>М</a:t>
            </a:r>
            <a:r>
              <a:rPr lang="ru-RU" dirty="0" smtClean="0"/>
              <a:t>етодологическая рекомендация по разработке новых клинических руководств</a:t>
            </a:r>
          </a:p>
          <a:p>
            <a:pPr lvl="1"/>
            <a:r>
              <a:rPr lang="ru-RU" dirty="0" smtClean="0"/>
              <a:t>Методическое руководство № 2: Методологическая рекомендация по адаптации международных клинических руководств в области сестринского дела</a:t>
            </a:r>
          </a:p>
          <a:p>
            <a:r>
              <a:rPr lang="ru-RU" dirty="0" smtClean="0"/>
              <a:t>Повысить уверенность в рекомендациях руководств чтобы они были </a:t>
            </a:r>
            <a:r>
              <a:rPr lang="ru-RU" dirty="0" smtClean="0"/>
              <a:t>валидны как </a:t>
            </a:r>
            <a:r>
              <a:rPr lang="ru-RU" dirty="0" smtClean="0"/>
              <a:t>внутренне </a:t>
            </a:r>
            <a:r>
              <a:rPr lang="ru-RU" dirty="0" smtClean="0"/>
              <a:t>так и </a:t>
            </a:r>
            <a:r>
              <a:rPr lang="ru-RU" dirty="0" smtClean="0"/>
              <a:t>внешне, а также осуществимыми для клинической сестринской практики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878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1078992" y="365125"/>
            <a:ext cx="10274808" cy="8235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Процесс разработки клинических сестринских руководств в Республике Казахстан</a:t>
            </a:r>
            <a:endParaRPr lang="fi-FI" dirty="0"/>
          </a:p>
        </p:txBody>
      </p:sp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2399164385"/>
              </p:ext>
            </p:extLst>
          </p:nvPr>
        </p:nvGraphicFramePr>
        <p:xfrm>
          <a:off x="332509" y="1620982"/>
          <a:ext cx="11859491" cy="404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8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1078992" y="365125"/>
            <a:ext cx="10274808" cy="8235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Процесс адаптации клинических руководств в Республике Казахстан</a:t>
            </a:r>
            <a:endParaRPr lang="fi-FI" dirty="0"/>
          </a:p>
        </p:txBody>
      </p:sp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673699937"/>
              </p:ext>
            </p:extLst>
          </p:nvPr>
        </p:nvGraphicFramePr>
        <p:xfrm>
          <a:off x="394855" y="1579418"/>
          <a:ext cx="11692371" cy="409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601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1036</Words>
  <Application>Microsoft Office PowerPoint</Application>
  <PresentationFormat>Произвольный</PresentationFormat>
  <Paragraphs>110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Office-teema</vt:lpstr>
      <vt:lpstr>Доказательные сестринские клинические руководства для гарантии качества и безопасности в сестринской практике  Ход процесса разработки в Республике Казахстан</vt:lpstr>
      <vt:lpstr>Предпосылки</vt:lpstr>
      <vt:lpstr>Определения</vt:lpstr>
      <vt:lpstr>Определения</vt:lpstr>
      <vt:lpstr>Разработка клинических сестринских руководств в Республике Казахстан (2018-2020)</vt:lpstr>
      <vt:lpstr>Исследовательский комитет </vt:lpstr>
      <vt:lpstr>Методические рекомендации - руководства</vt:lpstr>
      <vt:lpstr>Процесс разработки клинических сестринских руководств в Республике Казахстан</vt:lpstr>
      <vt:lpstr>Процесс адаптации клинических руководств в Республике Казахстан</vt:lpstr>
      <vt:lpstr>Первые клинические сестринские руководства</vt:lpstr>
      <vt:lpstr>Заключение</vt:lpstr>
      <vt:lpstr>Ссылки</vt:lpstr>
      <vt:lpstr>Презентация PowerPoint</vt:lpstr>
      <vt:lpstr>Спасибо</vt:lpstr>
    </vt:vector>
  </TitlesOfParts>
  <Company>JAMK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Kolu Tiia</dc:creator>
  <cp:lastModifiedBy>Умбетжанова Аягёз Таймысовна</cp:lastModifiedBy>
  <cp:revision>43</cp:revision>
  <dcterms:created xsi:type="dcterms:W3CDTF">2017-11-07T07:26:39Z</dcterms:created>
  <dcterms:modified xsi:type="dcterms:W3CDTF">2018-06-15T12:00:02Z</dcterms:modified>
</cp:coreProperties>
</file>